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Lst>
  <p:sldSz cy="5143500" cx="9144000"/>
  <p:notesSz cx="6858000" cy="9144000"/>
  <p:embeddedFontLst>
    <p:embeddedFont>
      <p:font typeface="Sarabun"/>
      <p:regular r:id="rId58"/>
      <p:bold r:id="rId59"/>
      <p:italic r:id="rId60"/>
      <p:boldItalic r:id="rId61"/>
    </p:embeddedFont>
    <p:embeddedFont>
      <p:font typeface="Raleway"/>
      <p:regular r:id="rId62"/>
      <p:bold r:id="rId63"/>
      <p:italic r:id="rId64"/>
      <p:boldItalic r:id="rId65"/>
    </p:embeddedFont>
    <p:embeddedFont>
      <p:font typeface="Roboto"/>
      <p:regular r:id="rId66"/>
      <p:bold r:id="rId67"/>
      <p:italic r:id="rId68"/>
      <p:boldItalic r:id="rId69"/>
    </p:embeddedFont>
    <p:embeddedFont>
      <p:font typeface="Nunito"/>
      <p:regular r:id="rId70"/>
      <p:bold r:id="rId71"/>
      <p:italic r:id="rId72"/>
      <p:boldItalic r:id="rId73"/>
    </p:embeddedFont>
    <p:embeddedFont>
      <p:font typeface="Arimo"/>
      <p:regular r:id="rId74"/>
      <p:bold r:id="rId75"/>
      <p:italic r:id="rId76"/>
      <p:boldItalic r:id="rId77"/>
    </p:embeddedFont>
    <p:embeddedFont>
      <p:font typeface="Inter"/>
      <p:regular r:id="rId78"/>
      <p:bold r:id="rId79"/>
      <p:italic r:id="rId80"/>
      <p:boldItalic r:id="rId81"/>
    </p:embeddedFont>
    <p:embeddedFont>
      <p:font typeface="Montserrat"/>
      <p:regular r:id="rId82"/>
      <p:bold r:id="rId83"/>
      <p:italic r:id="rId84"/>
      <p:boldItalic r:id="rId85"/>
    </p:embeddedFont>
    <p:embeddedFont>
      <p:font typeface="Libre Baskerville"/>
      <p:regular r:id="rId86"/>
      <p:bold r:id="rId87"/>
      <p:italic r:id="rId88"/>
    </p:embeddedFont>
    <p:embeddedFont>
      <p:font typeface="Archivo Black"/>
      <p:regular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Montserrat-italic.fntdata"/><Relationship Id="rId83" Type="http://schemas.openxmlformats.org/officeDocument/2006/relationships/font" Target="fonts/Montserrat-bold.fntdata"/><Relationship Id="rId42" Type="http://schemas.openxmlformats.org/officeDocument/2006/relationships/slide" Target="slides/slide36.xml"/><Relationship Id="rId86" Type="http://schemas.openxmlformats.org/officeDocument/2006/relationships/font" Target="fonts/LibreBaskerville-regular.fntdata"/><Relationship Id="rId41" Type="http://schemas.openxmlformats.org/officeDocument/2006/relationships/slide" Target="slides/slide35.xml"/><Relationship Id="rId85" Type="http://schemas.openxmlformats.org/officeDocument/2006/relationships/font" Target="fonts/Montserrat-boldItalic.fntdata"/><Relationship Id="rId44" Type="http://schemas.openxmlformats.org/officeDocument/2006/relationships/slide" Target="slides/slide38.xml"/><Relationship Id="rId88" Type="http://schemas.openxmlformats.org/officeDocument/2006/relationships/font" Target="fonts/LibreBaskerville-italic.fntdata"/><Relationship Id="rId43" Type="http://schemas.openxmlformats.org/officeDocument/2006/relationships/slide" Target="slides/slide37.xml"/><Relationship Id="rId87" Type="http://schemas.openxmlformats.org/officeDocument/2006/relationships/font" Target="fonts/LibreBaskerville-bold.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ArchivoBlack-regular.fntdata"/><Relationship Id="rId80" Type="http://schemas.openxmlformats.org/officeDocument/2006/relationships/font" Target="fonts/Inter-italic.fntdata"/><Relationship Id="rId82" Type="http://schemas.openxmlformats.org/officeDocument/2006/relationships/font" Target="fonts/Montserrat-regular.fntdata"/><Relationship Id="rId81" Type="http://schemas.openxmlformats.org/officeDocument/2006/relationships/font" Target="fonts/Inter-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Nunito-boldItalic.fntdata"/><Relationship Id="rId72" Type="http://schemas.openxmlformats.org/officeDocument/2006/relationships/font" Target="fonts/Nunito-italic.fntdata"/><Relationship Id="rId31" Type="http://schemas.openxmlformats.org/officeDocument/2006/relationships/slide" Target="slides/slide25.xml"/><Relationship Id="rId75" Type="http://schemas.openxmlformats.org/officeDocument/2006/relationships/font" Target="fonts/Arimo-bold.fntdata"/><Relationship Id="rId30" Type="http://schemas.openxmlformats.org/officeDocument/2006/relationships/slide" Target="slides/slide24.xml"/><Relationship Id="rId74" Type="http://schemas.openxmlformats.org/officeDocument/2006/relationships/font" Target="fonts/Arimo-regular.fntdata"/><Relationship Id="rId33" Type="http://schemas.openxmlformats.org/officeDocument/2006/relationships/slide" Target="slides/slide27.xml"/><Relationship Id="rId77" Type="http://schemas.openxmlformats.org/officeDocument/2006/relationships/font" Target="fonts/Arimo-boldItalic.fntdata"/><Relationship Id="rId32" Type="http://schemas.openxmlformats.org/officeDocument/2006/relationships/slide" Target="slides/slide26.xml"/><Relationship Id="rId76" Type="http://schemas.openxmlformats.org/officeDocument/2006/relationships/font" Target="fonts/Arimo-italic.fntdata"/><Relationship Id="rId35" Type="http://schemas.openxmlformats.org/officeDocument/2006/relationships/slide" Target="slides/slide29.xml"/><Relationship Id="rId79" Type="http://schemas.openxmlformats.org/officeDocument/2006/relationships/font" Target="fonts/Inter-bold.fntdata"/><Relationship Id="rId34" Type="http://schemas.openxmlformats.org/officeDocument/2006/relationships/slide" Target="slides/slide28.xml"/><Relationship Id="rId78" Type="http://schemas.openxmlformats.org/officeDocument/2006/relationships/font" Target="fonts/Inter-regular.fntdata"/><Relationship Id="rId71" Type="http://schemas.openxmlformats.org/officeDocument/2006/relationships/font" Target="fonts/Nunito-bold.fntdata"/><Relationship Id="rId70" Type="http://schemas.openxmlformats.org/officeDocument/2006/relationships/font" Target="fonts/Nunito-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aleway-regular.fntdata"/><Relationship Id="rId61" Type="http://schemas.openxmlformats.org/officeDocument/2006/relationships/font" Target="fonts/Sarabun-boldItalic.fntdata"/><Relationship Id="rId20" Type="http://schemas.openxmlformats.org/officeDocument/2006/relationships/slide" Target="slides/slide14.xml"/><Relationship Id="rId64" Type="http://schemas.openxmlformats.org/officeDocument/2006/relationships/font" Target="fonts/Raleway-italic.fntdata"/><Relationship Id="rId63" Type="http://schemas.openxmlformats.org/officeDocument/2006/relationships/font" Target="fonts/Raleway-bold.fntdata"/><Relationship Id="rId22" Type="http://schemas.openxmlformats.org/officeDocument/2006/relationships/slide" Target="slides/slide16.xml"/><Relationship Id="rId66" Type="http://schemas.openxmlformats.org/officeDocument/2006/relationships/font" Target="fonts/Roboto-regular.fntdata"/><Relationship Id="rId21" Type="http://schemas.openxmlformats.org/officeDocument/2006/relationships/slide" Target="slides/slide15.xml"/><Relationship Id="rId65" Type="http://schemas.openxmlformats.org/officeDocument/2006/relationships/font" Target="fonts/Raleway-boldItalic.fntdata"/><Relationship Id="rId24" Type="http://schemas.openxmlformats.org/officeDocument/2006/relationships/slide" Target="slides/slide18.xml"/><Relationship Id="rId68" Type="http://schemas.openxmlformats.org/officeDocument/2006/relationships/font" Target="fonts/Roboto-italic.fntdata"/><Relationship Id="rId23" Type="http://schemas.openxmlformats.org/officeDocument/2006/relationships/slide" Target="slides/slide17.xml"/><Relationship Id="rId67" Type="http://schemas.openxmlformats.org/officeDocument/2006/relationships/font" Target="fonts/Roboto-bold.fntdata"/><Relationship Id="rId60" Type="http://schemas.openxmlformats.org/officeDocument/2006/relationships/font" Target="fonts/Sarabun-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Sarabun-bold.fntdata"/><Relationship Id="rId14" Type="http://schemas.openxmlformats.org/officeDocument/2006/relationships/slide" Target="slides/slide8.xml"/><Relationship Id="rId58" Type="http://schemas.openxmlformats.org/officeDocument/2006/relationships/font" Target="fonts/Sarabun-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36186ec3e6_1_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36186ec3e6_1_75: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36186ec3e6_1_18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336186ec3e6_1_182: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36186ec3e6_1_19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336186ec3e6_1_191: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36186ec3e6_1_19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336186ec3e6_1_197: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36186ec3e6_1_20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336186ec3e6_1_209: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36186ec3e6_1_21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336186ec3e6_1_215: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36186ec3e6_1_22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336186ec3e6_1_225: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36186ec3e6_1_23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336186ec3e6_1_231: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36186ec3e6_1_23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336186ec3e6_1_237: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36186ec3e6_1_24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336186ec3e6_1_246: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36186ec3e6_1_25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336186ec3e6_1_253: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36186ec3e6_1_8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336186ec3e6_1_84: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36186ec3e6_1_26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336186ec3e6_1_260: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36186ec3e6_1_26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336186ec3e6_1_268: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36186ec3e6_1_27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336186ec3e6_1_278: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36186ec3e6_1_28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336186ec3e6_1_287: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36186ec3e6_1_29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336186ec3e6_1_293: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36186ec3e6_1_3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336186ec3e6_1_311: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36186ec3e6_1_32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336186ec3e6_1_320: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36186ec3e6_1_32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336186ec3e6_1_329: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36186ec3e6_1_3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336186ec3e6_1_339: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36186ec3e6_1_34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336186ec3e6_1_347: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36186ec3e6_1_1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336186ec3e6_1_113: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36186ec3e6_1_35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336186ec3e6_1_356: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36186ec3e6_1_36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336186ec3e6_1_365: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36186ec3e6_1_37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336186ec3e6_1_374: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36186ec3e6_1_38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336186ec3e6_1_383: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36186ec3e6_1_39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336186ec3e6_1_392: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36186ec3e6_1_40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336186ec3e6_1_400: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36186ec3e6_1_41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336186ec3e6_1_410: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36186ec3e6_1_42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336186ec3e6_1_420: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36186ec3e6_1_43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336186ec3e6_1_430: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36186ec3e6_1_4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336186ec3e6_1_439: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36186ec3e6_1_12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336186ec3e6_1_122: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36186ec3e6_1_44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336186ec3e6_1_449: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36186ec3e6_1_45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336186ec3e6_1_459: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36186ec3e6_1_46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336186ec3e6_1_468: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36186ec3e6_1_47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336186ec3e6_1_477: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36186ec3e6_1_48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336186ec3e6_1_486: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36186ec3e6_1_49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336186ec3e6_1_498: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36186ec3e6_1_50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336186ec3e6_1_505: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36186ec3e6_1_51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336186ec3e6_1_512: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36186ec3e6_1_51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336186ec3e6_1_519: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36186ec3e6_1_52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336186ec3e6_1_526: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36186ec3e6_1_13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336186ec3e6_1_130: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336186ec3e6_1_53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336186ec3e6_1_533: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36186ec3e6_1_54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336186ec3e6_1_540: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36186ec3e6_1_13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336186ec3e6_1_136: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36186ec3e6_1_14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336186ec3e6_1_144: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36186ec3e6_1_15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336186ec3e6_1_159: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36186ec3e6_1_16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336186ec3e6_1_165:notes"/>
          <p:cNvSpPr/>
          <p:nvPr>
            <p:ph idx="2" type="sldImg"/>
          </p:nvPr>
        </p:nvSpPr>
        <p:spPr>
          <a:xfrm>
            <a:off x="687139" y="1143000"/>
            <a:ext cx="5483722"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071040" y="789161"/>
            <a:ext cx="6426237" cy="1678781"/>
          </a:xfrm>
          <a:prstGeom prst="rect">
            <a:avLst/>
          </a:prstGeom>
          <a:noFill/>
          <a:ln>
            <a:noFill/>
          </a:ln>
        </p:spPr>
        <p:txBody>
          <a:bodyPr anchorCtr="0" anchor="b" bIns="32125" lIns="64250" spcFirstLastPara="1" rIns="64250" wrap="square" tIns="32125">
            <a:normAutofit/>
          </a:bodyPr>
          <a:lstStyle>
            <a:lvl1pPr lvl="0" algn="ctr">
              <a:spcBef>
                <a:spcPts val="0"/>
              </a:spcBef>
              <a:spcAft>
                <a:spcPts val="0"/>
              </a:spcAft>
              <a:buClr>
                <a:schemeClr val="dk1"/>
              </a:buClr>
              <a:buSzPts val="4200"/>
              <a:buFont typeface="Calibri"/>
              <a:buNone/>
              <a:defRPr sz="42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58" name="Google Shape;58;p14"/>
          <p:cNvSpPr txBox="1"/>
          <p:nvPr>
            <p:ph idx="1" type="subTitle"/>
          </p:nvPr>
        </p:nvSpPr>
        <p:spPr>
          <a:xfrm>
            <a:off x="1071040" y="2532683"/>
            <a:ext cx="6426237" cy="1164208"/>
          </a:xfrm>
          <a:prstGeom prst="rect">
            <a:avLst/>
          </a:prstGeom>
          <a:noFill/>
          <a:ln>
            <a:noFill/>
          </a:ln>
        </p:spPr>
        <p:txBody>
          <a:bodyPr anchorCtr="0" anchor="t" bIns="32125" lIns="64250" spcFirstLastPara="1" rIns="64250" wrap="square" tIns="32125">
            <a:normAutofit/>
          </a:bodyPr>
          <a:lstStyle>
            <a:lvl1pPr lvl="0" algn="ctr">
              <a:spcBef>
                <a:spcPts val="300"/>
              </a:spcBef>
              <a:spcAft>
                <a:spcPts val="0"/>
              </a:spcAft>
              <a:buClr>
                <a:schemeClr val="dk1"/>
              </a:buClr>
              <a:buSzPts val="1700"/>
              <a:buNone/>
              <a:defRPr sz="1700"/>
            </a:lvl1pPr>
            <a:lvl2pPr lvl="1" algn="ctr">
              <a:spcBef>
                <a:spcPts val="300"/>
              </a:spcBef>
              <a:spcAft>
                <a:spcPts val="0"/>
              </a:spcAft>
              <a:buClr>
                <a:schemeClr val="dk1"/>
              </a:buClr>
              <a:buSzPts val="1400"/>
              <a:buNone/>
              <a:defRPr sz="1400"/>
            </a:lvl2pPr>
            <a:lvl3pPr lvl="2" algn="ctr">
              <a:spcBef>
                <a:spcPts val="300"/>
              </a:spcBef>
              <a:spcAft>
                <a:spcPts val="0"/>
              </a:spcAft>
              <a:buClr>
                <a:schemeClr val="dk1"/>
              </a:buClr>
              <a:buSzPts val="1300"/>
              <a:buNone/>
              <a:defRPr sz="1300"/>
            </a:lvl3pPr>
            <a:lvl4pPr lvl="3" algn="ctr">
              <a:spcBef>
                <a:spcPts val="200"/>
              </a:spcBef>
              <a:spcAft>
                <a:spcPts val="0"/>
              </a:spcAft>
              <a:buClr>
                <a:schemeClr val="dk1"/>
              </a:buClr>
              <a:buSzPts val="1100"/>
              <a:buNone/>
              <a:defRPr sz="1100"/>
            </a:lvl4pPr>
            <a:lvl5pPr lvl="4" algn="ctr">
              <a:spcBef>
                <a:spcPts val="200"/>
              </a:spcBef>
              <a:spcAft>
                <a:spcPts val="0"/>
              </a:spcAft>
              <a:buClr>
                <a:schemeClr val="dk1"/>
              </a:buClr>
              <a:buSzPts val="1100"/>
              <a:buNone/>
              <a:defRPr sz="1100"/>
            </a:lvl5pPr>
            <a:lvl6pPr lvl="5" algn="ctr">
              <a:spcBef>
                <a:spcPts val="200"/>
              </a:spcBef>
              <a:spcAft>
                <a:spcPts val="0"/>
              </a:spcAft>
              <a:buClr>
                <a:schemeClr val="dk1"/>
              </a:buClr>
              <a:buSzPts val="1100"/>
              <a:buNone/>
              <a:defRPr sz="1100"/>
            </a:lvl6pPr>
            <a:lvl7pPr lvl="6" algn="ctr">
              <a:spcBef>
                <a:spcPts val="200"/>
              </a:spcBef>
              <a:spcAft>
                <a:spcPts val="0"/>
              </a:spcAft>
              <a:buClr>
                <a:schemeClr val="dk1"/>
              </a:buClr>
              <a:buSzPts val="1100"/>
              <a:buNone/>
              <a:defRPr sz="1100"/>
            </a:lvl7pPr>
            <a:lvl8pPr lvl="7" algn="ctr">
              <a:spcBef>
                <a:spcPts val="200"/>
              </a:spcBef>
              <a:spcAft>
                <a:spcPts val="0"/>
              </a:spcAft>
              <a:buClr>
                <a:schemeClr val="dk1"/>
              </a:buClr>
              <a:buSzPts val="1100"/>
              <a:buNone/>
              <a:defRPr sz="1100"/>
            </a:lvl8pPr>
            <a:lvl9pPr lvl="8" algn="ctr">
              <a:spcBef>
                <a:spcPts val="200"/>
              </a:spcBef>
              <a:spcAft>
                <a:spcPts val="0"/>
              </a:spcAft>
              <a:buClr>
                <a:schemeClr val="dk1"/>
              </a:buClr>
              <a:buSzPts val="1100"/>
              <a:buNone/>
              <a:defRPr sz="1100"/>
            </a:lvl9pPr>
          </a:lstStyle>
          <a:p/>
        </p:txBody>
      </p:sp>
      <p:sp>
        <p:nvSpPr>
          <p:cNvPr id="59" name="Google Shape;59;p14"/>
          <p:cNvSpPr txBox="1"/>
          <p:nvPr>
            <p:ph idx="10" type="dt"/>
          </p:nvPr>
        </p:nvSpPr>
        <p:spPr>
          <a:xfrm>
            <a:off x="321312" y="4469309"/>
            <a:ext cx="1499455" cy="256729"/>
          </a:xfrm>
          <a:prstGeom prst="rect">
            <a:avLst/>
          </a:prstGeom>
          <a:noFill/>
          <a:ln>
            <a:noFill/>
          </a:ln>
        </p:spPr>
        <p:txBody>
          <a:bodyPr anchorCtr="0" anchor="ctr" bIns="32125" lIns="64250" spcFirstLastPara="1" rIns="64250" wrap="square" tIns="32125">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60" name="Google Shape;60;p14"/>
          <p:cNvSpPr txBox="1"/>
          <p:nvPr>
            <p:ph idx="11" type="ftr"/>
          </p:nvPr>
        </p:nvSpPr>
        <p:spPr>
          <a:xfrm>
            <a:off x="2195631" y="4469309"/>
            <a:ext cx="2034975" cy="256729"/>
          </a:xfrm>
          <a:prstGeom prst="rect">
            <a:avLst/>
          </a:prstGeom>
          <a:noFill/>
          <a:ln>
            <a:noFill/>
          </a:ln>
        </p:spPr>
        <p:txBody>
          <a:bodyPr anchorCtr="0" anchor="ctr" bIns="32125" lIns="64250" spcFirstLastPara="1" rIns="64250" wrap="square" tIns="32125">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61" name="Google Shape;61;p14"/>
          <p:cNvSpPr txBox="1"/>
          <p:nvPr>
            <p:ph idx="12" type="sldNum"/>
          </p:nvPr>
        </p:nvSpPr>
        <p:spPr>
          <a:xfrm>
            <a:off x="4605470" y="4469309"/>
            <a:ext cx="1499455" cy="256729"/>
          </a:xfrm>
          <a:prstGeom prst="rect">
            <a:avLst/>
          </a:prstGeom>
          <a:noFill/>
          <a:ln>
            <a:noFill/>
          </a:ln>
        </p:spPr>
        <p:txBody>
          <a:bodyPr anchorCtr="0" anchor="ctr" bIns="32125" lIns="64250" spcFirstLastPara="1" rIns="64250" wrap="square" tIns="32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321312" y="193105"/>
            <a:ext cx="5783613" cy="803672"/>
          </a:xfrm>
          <a:prstGeom prst="rect">
            <a:avLst/>
          </a:prstGeom>
          <a:noFill/>
          <a:ln>
            <a:noFill/>
          </a:ln>
        </p:spPr>
        <p:txBody>
          <a:bodyPr anchorCtr="0" anchor="ctr" bIns="32125" lIns="64250" spcFirstLastPara="1" rIns="64250" wrap="square" tIns="32125">
            <a:normAutofit/>
          </a:bodyPr>
          <a:lstStyle>
            <a:lvl1pPr lvl="0" algn="ctr">
              <a:spcBef>
                <a:spcPts val="0"/>
              </a:spcBef>
              <a:spcAft>
                <a:spcPts val="0"/>
              </a:spcAft>
              <a:buClr>
                <a:schemeClr val="dk1"/>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64" name="Google Shape;64;p15"/>
          <p:cNvSpPr txBox="1"/>
          <p:nvPr>
            <p:ph idx="1" type="body"/>
          </p:nvPr>
        </p:nvSpPr>
        <p:spPr>
          <a:xfrm>
            <a:off x="321312" y="1125141"/>
            <a:ext cx="5783613" cy="3182318"/>
          </a:xfrm>
          <a:prstGeom prst="rect">
            <a:avLst/>
          </a:prstGeom>
          <a:noFill/>
          <a:ln>
            <a:noFill/>
          </a:ln>
        </p:spPr>
        <p:txBody>
          <a:bodyPr anchorCtr="0" anchor="t" bIns="32125" lIns="64250" spcFirstLastPara="1" rIns="64250" wrap="square" tIns="32125">
            <a:normAutofit/>
          </a:bodyPr>
          <a:lstStyle>
            <a:lvl1pPr indent="-311150" lvl="0" marL="457200" algn="l">
              <a:spcBef>
                <a:spcPts val="300"/>
              </a:spcBef>
              <a:spcAft>
                <a:spcPts val="0"/>
              </a:spcAft>
              <a:buClr>
                <a:schemeClr val="dk1"/>
              </a:buClr>
              <a:buSzPts val="1300"/>
              <a:buChar char="•"/>
              <a:defRPr/>
            </a:lvl1pPr>
            <a:lvl2pPr indent="-311150" lvl="1" marL="914400" algn="l">
              <a:spcBef>
                <a:spcPts val="300"/>
              </a:spcBef>
              <a:spcAft>
                <a:spcPts val="0"/>
              </a:spcAft>
              <a:buClr>
                <a:schemeClr val="dk1"/>
              </a:buClr>
              <a:buSzPts val="1300"/>
              <a:buChar char="–"/>
              <a:defRPr/>
            </a:lvl2pPr>
            <a:lvl3pPr indent="-311150" lvl="2" marL="1371600" algn="l">
              <a:spcBef>
                <a:spcPts val="300"/>
              </a:spcBef>
              <a:spcAft>
                <a:spcPts val="0"/>
              </a:spcAft>
              <a:buClr>
                <a:schemeClr val="dk1"/>
              </a:buClr>
              <a:buSzPts val="1300"/>
              <a:buChar char="•"/>
              <a:defRPr/>
            </a:lvl3pPr>
            <a:lvl4pPr indent="-311150" lvl="3" marL="1828800" algn="l">
              <a:spcBef>
                <a:spcPts val="300"/>
              </a:spcBef>
              <a:spcAft>
                <a:spcPts val="0"/>
              </a:spcAft>
              <a:buClr>
                <a:schemeClr val="dk1"/>
              </a:buClr>
              <a:buSzPts val="1300"/>
              <a:buChar char="–"/>
              <a:defRPr/>
            </a:lvl4pPr>
            <a:lvl5pPr indent="-311150" lvl="4" marL="2286000" algn="l">
              <a:spcBef>
                <a:spcPts val="300"/>
              </a:spcBef>
              <a:spcAft>
                <a:spcPts val="0"/>
              </a:spcAft>
              <a:buClr>
                <a:schemeClr val="dk1"/>
              </a:buClr>
              <a:buSzPts val="1300"/>
              <a:buChar char="»"/>
              <a:defRPr/>
            </a:lvl5pPr>
            <a:lvl6pPr indent="-311150" lvl="5" marL="2743200" algn="l">
              <a:spcBef>
                <a:spcPts val="300"/>
              </a:spcBef>
              <a:spcAft>
                <a:spcPts val="0"/>
              </a:spcAft>
              <a:buClr>
                <a:schemeClr val="dk1"/>
              </a:buClr>
              <a:buSzPts val="1300"/>
              <a:buChar char="•"/>
              <a:defRPr/>
            </a:lvl6pPr>
            <a:lvl7pPr indent="-311150" lvl="6" marL="3200400" algn="l">
              <a:spcBef>
                <a:spcPts val="300"/>
              </a:spcBef>
              <a:spcAft>
                <a:spcPts val="0"/>
              </a:spcAft>
              <a:buClr>
                <a:schemeClr val="dk1"/>
              </a:buClr>
              <a:buSzPts val="1300"/>
              <a:buChar char="•"/>
              <a:defRPr/>
            </a:lvl7pPr>
            <a:lvl8pPr indent="-311150" lvl="7" marL="3657600" algn="l">
              <a:spcBef>
                <a:spcPts val="300"/>
              </a:spcBef>
              <a:spcAft>
                <a:spcPts val="0"/>
              </a:spcAft>
              <a:buClr>
                <a:schemeClr val="dk1"/>
              </a:buClr>
              <a:buSzPts val="1300"/>
              <a:buChar char="•"/>
              <a:defRPr/>
            </a:lvl8pPr>
            <a:lvl9pPr indent="-311150" lvl="8" marL="4114800" algn="l">
              <a:spcBef>
                <a:spcPts val="300"/>
              </a:spcBef>
              <a:spcAft>
                <a:spcPts val="0"/>
              </a:spcAft>
              <a:buClr>
                <a:schemeClr val="dk1"/>
              </a:buClr>
              <a:buSzPts val="1300"/>
              <a:buChar char="•"/>
              <a:defRPr/>
            </a:lvl9pPr>
          </a:lstStyle>
          <a:p/>
        </p:txBody>
      </p:sp>
      <p:sp>
        <p:nvSpPr>
          <p:cNvPr id="65" name="Google Shape;65;p15"/>
          <p:cNvSpPr txBox="1"/>
          <p:nvPr>
            <p:ph idx="10" type="dt"/>
          </p:nvPr>
        </p:nvSpPr>
        <p:spPr>
          <a:xfrm>
            <a:off x="321312" y="4469309"/>
            <a:ext cx="1499455" cy="256729"/>
          </a:xfrm>
          <a:prstGeom prst="rect">
            <a:avLst/>
          </a:prstGeom>
          <a:noFill/>
          <a:ln>
            <a:noFill/>
          </a:ln>
        </p:spPr>
        <p:txBody>
          <a:bodyPr anchorCtr="0" anchor="ctr" bIns="32125" lIns="64250" spcFirstLastPara="1" rIns="64250" wrap="square" tIns="32125">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66" name="Google Shape;66;p15"/>
          <p:cNvSpPr txBox="1"/>
          <p:nvPr>
            <p:ph idx="11" type="ftr"/>
          </p:nvPr>
        </p:nvSpPr>
        <p:spPr>
          <a:xfrm>
            <a:off x="2195631" y="4469309"/>
            <a:ext cx="2034975" cy="256729"/>
          </a:xfrm>
          <a:prstGeom prst="rect">
            <a:avLst/>
          </a:prstGeom>
          <a:noFill/>
          <a:ln>
            <a:noFill/>
          </a:ln>
        </p:spPr>
        <p:txBody>
          <a:bodyPr anchorCtr="0" anchor="ctr" bIns="32125" lIns="64250" spcFirstLastPara="1" rIns="64250" wrap="square" tIns="32125">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67" name="Google Shape;67;p15"/>
          <p:cNvSpPr txBox="1"/>
          <p:nvPr>
            <p:ph idx="12" type="sldNum"/>
          </p:nvPr>
        </p:nvSpPr>
        <p:spPr>
          <a:xfrm>
            <a:off x="4605470" y="4469309"/>
            <a:ext cx="1499455" cy="256729"/>
          </a:xfrm>
          <a:prstGeom prst="rect">
            <a:avLst/>
          </a:prstGeom>
          <a:noFill/>
          <a:ln>
            <a:noFill/>
          </a:ln>
        </p:spPr>
        <p:txBody>
          <a:bodyPr anchorCtr="0" anchor="ctr" bIns="32125" lIns="64250" spcFirstLastPara="1" rIns="64250" wrap="square" tIns="32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507628" y="3098602"/>
            <a:ext cx="5462302" cy="957709"/>
          </a:xfrm>
          <a:prstGeom prst="rect">
            <a:avLst/>
          </a:prstGeom>
          <a:noFill/>
          <a:ln>
            <a:noFill/>
          </a:ln>
        </p:spPr>
        <p:txBody>
          <a:bodyPr anchorCtr="0" anchor="t" bIns="32125" lIns="64250" spcFirstLastPara="1" rIns="64250" wrap="square" tIns="32125">
            <a:normAutofit/>
          </a:bodyPr>
          <a:lstStyle>
            <a:lvl1pPr lvl="0" algn="l">
              <a:spcBef>
                <a:spcPts val="0"/>
              </a:spcBef>
              <a:spcAft>
                <a:spcPts val="0"/>
              </a:spcAft>
              <a:buClr>
                <a:schemeClr val="dk1"/>
              </a:buClr>
              <a:buSzPts val="2800"/>
              <a:buFont typeface="Calibri"/>
              <a:buNone/>
              <a:defRPr b="1" sz="2800" cap="none"/>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70" name="Google Shape;70;p16"/>
          <p:cNvSpPr txBox="1"/>
          <p:nvPr>
            <p:ph idx="1" type="body"/>
          </p:nvPr>
        </p:nvSpPr>
        <p:spPr>
          <a:xfrm>
            <a:off x="507628" y="2043783"/>
            <a:ext cx="5462302" cy="1054819"/>
          </a:xfrm>
          <a:prstGeom prst="rect">
            <a:avLst/>
          </a:prstGeom>
          <a:noFill/>
          <a:ln>
            <a:noFill/>
          </a:ln>
        </p:spPr>
        <p:txBody>
          <a:bodyPr anchorCtr="0" anchor="b" bIns="32125" lIns="64250" spcFirstLastPara="1" rIns="64250" wrap="square" tIns="32125">
            <a:normAutofit/>
          </a:bodyPr>
          <a:lstStyle>
            <a:lvl1pPr indent="-228600" lvl="0" marL="457200" algn="l">
              <a:spcBef>
                <a:spcPts val="300"/>
              </a:spcBef>
              <a:spcAft>
                <a:spcPts val="0"/>
              </a:spcAft>
              <a:buClr>
                <a:srgbClr val="888888"/>
              </a:buClr>
              <a:buSzPts val="1400"/>
              <a:buNone/>
              <a:defRPr sz="1400">
                <a:solidFill>
                  <a:srgbClr val="888888"/>
                </a:solidFill>
              </a:defRPr>
            </a:lvl1pPr>
            <a:lvl2pPr indent="-228600" lvl="1" marL="914400" algn="l">
              <a:spcBef>
                <a:spcPts val="300"/>
              </a:spcBef>
              <a:spcAft>
                <a:spcPts val="0"/>
              </a:spcAft>
              <a:buClr>
                <a:srgbClr val="888888"/>
              </a:buClr>
              <a:buSzPts val="1300"/>
              <a:buNone/>
              <a:defRPr sz="1300">
                <a:solidFill>
                  <a:srgbClr val="888888"/>
                </a:solidFill>
              </a:defRPr>
            </a:lvl2pPr>
            <a:lvl3pPr indent="-228600" lvl="2" marL="1371600" algn="l">
              <a:spcBef>
                <a:spcPts val="200"/>
              </a:spcBef>
              <a:spcAft>
                <a:spcPts val="0"/>
              </a:spcAft>
              <a:buClr>
                <a:srgbClr val="888888"/>
              </a:buClr>
              <a:buSzPts val="1100"/>
              <a:buNone/>
              <a:defRPr sz="1100">
                <a:solidFill>
                  <a:srgbClr val="888888"/>
                </a:solidFill>
              </a:defRPr>
            </a:lvl3pPr>
            <a:lvl4pPr indent="-228600" lvl="3" marL="1828800" algn="l">
              <a:spcBef>
                <a:spcPts val="200"/>
              </a:spcBef>
              <a:spcAft>
                <a:spcPts val="0"/>
              </a:spcAft>
              <a:buClr>
                <a:srgbClr val="888888"/>
              </a:buClr>
              <a:buSzPts val="1000"/>
              <a:buNone/>
              <a:defRPr sz="1000">
                <a:solidFill>
                  <a:srgbClr val="888888"/>
                </a:solidFill>
              </a:defRPr>
            </a:lvl4pPr>
            <a:lvl5pPr indent="-228600" lvl="4" marL="2286000" algn="l">
              <a:spcBef>
                <a:spcPts val="200"/>
              </a:spcBef>
              <a:spcAft>
                <a:spcPts val="0"/>
              </a:spcAft>
              <a:buClr>
                <a:srgbClr val="888888"/>
              </a:buClr>
              <a:buSzPts val="1000"/>
              <a:buNone/>
              <a:defRPr sz="1000">
                <a:solidFill>
                  <a:srgbClr val="888888"/>
                </a:solidFill>
              </a:defRPr>
            </a:lvl5pPr>
            <a:lvl6pPr indent="-228600" lvl="5" marL="2743200" algn="l">
              <a:spcBef>
                <a:spcPts val="200"/>
              </a:spcBef>
              <a:spcAft>
                <a:spcPts val="0"/>
              </a:spcAft>
              <a:buClr>
                <a:srgbClr val="888888"/>
              </a:buClr>
              <a:buSzPts val="1000"/>
              <a:buNone/>
              <a:defRPr sz="1000">
                <a:solidFill>
                  <a:srgbClr val="888888"/>
                </a:solidFill>
              </a:defRPr>
            </a:lvl6pPr>
            <a:lvl7pPr indent="-228600" lvl="6" marL="3200400" algn="l">
              <a:spcBef>
                <a:spcPts val="200"/>
              </a:spcBef>
              <a:spcAft>
                <a:spcPts val="0"/>
              </a:spcAft>
              <a:buClr>
                <a:srgbClr val="888888"/>
              </a:buClr>
              <a:buSzPts val="1000"/>
              <a:buNone/>
              <a:defRPr sz="1000">
                <a:solidFill>
                  <a:srgbClr val="888888"/>
                </a:solidFill>
              </a:defRPr>
            </a:lvl7pPr>
            <a:lvl8pPr indent="-228600" lvl="7" marL="3657600" algn="l">
              <a:spcBef>
                <a:spcPts val="200"/>
              </a:spcBef>
              <a:spcAft>
                <a:spcPts val="0"/>
              </a:spcAft>
              <a:buClr>
                <a:srgbClr val="888888"/>
              </a:buClr>
              <a:buSzPts val="1000"/>
              <a:buNone/>
              <a:defRPr sz="1000">
                <a:solidFill>
                  <a:srgbClr val="888888"/>
                </a:solidFill>
              </a:defRPr>
            </a:lvl8pPr>
            <a:lvl9pPr indent="-228600" lvl="8" marL="4114800" algn="l">
              <a:spcBef>
                <a:spcPts val="200"/>
              </a:spcBef>
              <a:spcAft>
                <a:spcPts val="0"/>
              </a:spcAft>
              <a:buClr>
                <a:srgbClr val="888888"/>
              </a:buClr>
              <a:buSzPts val="1000"/>
              <a:buNone/>
              <a:defRPr sz="1000">
                <a:solidFill>
                  <a:srgbClr val="888888"/>
                </a:solidFill>
              </a:defRPr>
            </a:lvl9pPr>
          </a:lstStyle>
          <a:p/>
        </p:txBody>
      </p:sp>
      <p:sp>
        <p:nvSpPr>
          <p:cNvPr id="71" name="Google Shape;71;p16"/>
          <p:cNvSpPr txBox="1"/>
          <p:nvPr>
            <p:ph idx="10" type="dt"/>
          </p:nvPr>
        </p:nvSpPr>
        <p:spPr>
          <a:xfrm>
            <a:off x="321312" y="4469309"/>
            <a:ext cx="1499455" cy="256729"/>
          </a:xfrm>
          <a:prstGeom prst="rect">
            <a:avLst/>
          </a:prstGeom>
          <a:noFill/>
          <a:ln>
            <a:noFill/>
          </a:ln>
        </p:spPr>
        <p:txBody>
          <a:bodyPr anchorCtr="0" anchor="ctr" bIns="32125" lIns="64250" spcFirstLastPara="1" rIns="64250" wrap="square" tIns="32125">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72" name="Google Shape;72;p16"/>
          <p:cNvSpPr txBox="1"/>
          <p:nvPr>
            <p:ph idx="11" type="ftr"/>
          </p:nvPr>
        </p:nvSpPr>
        <p:spPr>
          <a:xfrm>
            <a:off x="2195631" y="4469309"/>
            <a:ext cx="2034975" cy="256729"/>
          </a:xfrm>
          <a:prstGeom prst="rect">
            <a:avLst/>
          </a:prstGeom>
          <a:noFill/>
          <a:ln>
            <a:noFill/>
          </a:ln>
        </p:spPr>
        <p:txBody>
          <a:bodyPr anchorCtr="0" anchor="ctr" bIns="32125" lIns="64250" spcFirstLastPara="1" rIns="64250" wrap="square" tIns="32125">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73" name="Google Shape;73;p16"/>
          <p:cNvSpPr txBox="1"/>
          <p:nvPr>
            <p:ph idx="12" type="sldNum"/>
          </p:nvPr>
        </p:nvSpPr>
        <p:spPr>
          <a:xfrm>
            <a:off x="4605470" y="4469309"/>
            <a:ext cx="1499455" cy="256729"/>
          </a:xfrm>
          <a:prstGeom prst="rect">
            <a:avLst/>
          </a:prstGeom>
          <a:noFill/>
          <a:ln>
            <a:noFill/>
          </a:ln>
        </p:spPr>
        <p:txBody>
          <a:bodyPr anchorCtr="0" anchor="ctr" bIns="32125" lIns="64250" spcFirstLastPara="1" rIns="64250" wrap="square" tIns="32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321312" y="193105"/>
            <a:ext cx="5783613" cy="803672"/>
          </a:xfrm>
          <a:prstGeom prst="rect">
            <a:avLst/>
          </a:prstGeom>
          <a:noFill/>
          <a:ln>
            <a:noFill/>
          </a:ln>
        </p:spPr>
        <p:txBody>
          <a:bodyPr anchorCtr="0" anchor="ctr" bIns="32125" lIns="64250" spcFirstLastPara="1" rIns="64250" wrap="square" tIns="32125">
            <a:normAutofit/>
          </a:bodyPr>
          <a:lstStyle>
            <a:lvl1pPr lvl="0" algn="ctr">
              <a:spcBef>
                <a:spcPts val="0"/>
              </a:spcBef>
              <a:spcAft>
                <a:spcPts val="0"/>
              </a:spcAft>
              <a:buClr>
                <a:schemeClr val="dk1"/>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76" name="Google Shape;76;p17"/>
          <p:cNvSpPr txBox="1"/>
          <p:nvPr>
            <p:ph idx="1" type="body"/>
          </p:nvPr>
        </p:nvSpPr>
        <p:spPr>
          <a:xfrm>
            <a:off x="321312" y="1125141"/>
            <a:ext cx="2838255" cy="3182318"/>
          </a:xfrm>
          <a:prstGeom prst="rect">
            <a:avLst/>
          </a:prstGeom>
          <a:noFill/>
          <a:ln>
            <a:noFill/>
          </a:ln>
        </p:spPr>
        <p:txBody>
          <a:bodyPr anchorCtr="0" anchor="t" bIns="32125" lIns="64250" spcFirstLastPara="1" rIns="64250" wrap="square" tIns="32125">
            <a:normAutofit/>
          </a:bodyPr>
          <a:lstStyle>
            <a:lvl1pPr indent="-355600" lvl="0" marL="457200" algn="l">
              <a:spcBef>
                <a:spcPts val="400"/>
              </a:spcBef>
              <a:spcAft>
                <a:spcPts val="0"/>
              </a:spcAft>
              <a:buClr>
                <a:schemeClr val="dk1"/>
              </a:buClr>
              <a:buSzPts val="2000"/>
              <a:buChar char="•"/>
              <a:defRPr sz="2000"/>
            </a:lvl1pPr>
            <a:lvl2pPr indent="-336550" lvl="1" marL="914400" algn="l">
              <a:spcBef>
                <a:spcPts val="300"/>
              </a:spcBef>
              <a:spcAft>
                <a:spcPts val="0"/>
              </a:spcAft>
              <a:buClr>
                <a:schemeClr val="dk1"/>
              </a:buClr>
              <a:buSzPts val="1700"/>
              <a:buChar char="–"/>
              <a:defRPr sz="1700"/>
            </a:lvl2pPr>
            <a:lvl3pPr indent="-317500" lvl="2" marL="1371600" algn="l">
              <a:spcBef>
                <a:spcPts val="300"/>
              </a:spcBef>
              <a:spcAft>
                <a:spcPts val="0"/>
              </a:spcAft>
              <a:buClr>
                <a:schemeClr val="dk1"/>
              </a:buClr>
              <a:buSzPts val="1400"/>
              <a:buChar char="•"/>
              <a:defRPr sz="1400"/>
            </a:lvl3pPr>
            <a:lvl4pPr indent="-311150" lvl="3" marL="1828800" algn="l">
              <a:spcBef>
                <a:spcPts val="300"/>
              </a:spcBef>
              <a:spcAft>
                <a:spcPts val="0"/>
              </a:spcAft>
              <a:buClr>
                <a:schemeClr val="dk1"/>
              </a:buClr>
              <a:buSzPts val="1300"/>
              <a:buChar char="–"/>
              <a:defRPr sz="1300"/>
            </a:lvl4pPr>
            <a:lvl5pPr indent="-311150" lvl="4" marL="2286000" algn="l">
              <a:spcBef>
                <a:spcPts val="300"/>
              </a:spcBef>
              <a:spcAft>
                <a:spcPts val="0"/>
              </a:spcAft>
              <a:buClr>
                <a:schemeClr val="dk1"/>
              </a:buClr>
              <a:buSzPts val="1300"/>
              <a:buChar char="»"/>
              <a:defRPr sz="1300"/>
            </a:lvl5pPr>
            <a:lvl6pPr indent="-311150" lvl="5" marL="2743200" algn="l">
              <a:spcBef>
                <a:spcPts val="300"/>
              </a:spcBef>
              <a:spcAft>
                <a:spcPts val="0"/>
              </a:spcAft>
              <a:buClr>
                <a:schemeClr val="dk1"/>
              </a:buClr>
              <a:buSzPts val="1300"/>
              <a:buChar char="•"/>
              <a:defRPr sz="1300"/>
            </a:lvl6pPr>
            <a:lvl7pPr indent="-311150" lvl="6" marL="3200400" algn="l">
              <a:spcBef>
                <a:spcPts val="300"/>
              </a:spcBef>
              <a:spcAft>
                <a:spcPts val="0"/>
              </a:spcAft>
              <a:buClr>
                <a:schemeClr val="dk1"/>
              </a:buClr>
              <a:buSzPts val="1300"/>
              <a:buChar char="•"/>
              <a:defRPr sz="1300"/>
            </a:lvl7pPr>
            <a:lvl8pPr indent="-311150" lvl="7" marL="3657600" algn="l">
              <a:spcBef>
                <a:spcPts val="300"/>
              </a:spcBef>
              <a:spcAft>
                <a:spcPts val="0"/>
              </a:spcAft>
              <a:buClr>
                <a:schemeClr val="dk1"/>
              </a:buClr>
              <a:buSzPts val="1300"/>
              <a:buChar char="•"/>
              <a:defRPr sz="1300"/>
            </a:lvl8pPr>
            <a:lvl9pPr indent="-311150" lvl="8" marL="4114800" algn="l">
              <a:spcBef>
                <a:spcPts val="300"/>
              </a:spcBef>
              <a:spcAft>
                <a:spcPts val="0"/>
              </a:spcAft>
              <a:buClr>
                <a:schemeClr val="dk1"/>
              </a:buClr>
              <a:buSzPts val="1300"/>
              <a:buChar char="•"/>
              <a:defRPr sz="1300"/>
            </a:lvl9pPr>
          </a:lstStyle>
          <a:p/>
        </p:txBody>
      </p:sp>
      <p:sp>
        <p:nvSpPr>
          <p:cNvPr id="77" name="Google Shape;77;p17"/>
          <p:cNvSpPr txBox="1"/>
          <p:nvPr>
            <p:ph idx="2" type="body"/>
          </p:nvPr>
        </p:nvSpPr>
        <p:spPr>
          <a:xfrm>
            <a:off x="3266671" y="1125141"/>
            <a:ext cx="2838255" cy="3182318"/>
          </a:xfrm>
          <a:prstGeom prst="rect">
            <a:avLst/>
          </a:prstGeom>
          <a:noFill/>
          <a:ln>
            <a:noFill/>
          </a:ln>
        </p:spPr>
        <p:txBody>
          <a:bodyPr anchorCtr="0" anchor="t" bIns="32125" lIns="64250" spcFirstLastPara="1" rIns="64250" wrap="square" tIns="32125">
            <a:normAutofit/>
          </a:bodyPr>
          <a:lstStyle>
            <a:lvl1pPr indent="-355600" lvl="0" marL="457200" algn="l">
              <a:spcBef>
                <a:spcPts val="400"/>
              </a:spcBef>
              <a:spcAft>
                <a:spcPts val="0"/>
              </a:spcAft>
              <a:buClr>
                <a:schemeClr val="dk1"/>
              </a:buClr>
              <a:buSzPts val="2000"/>
              <a:buChar char="•"/>
              <a:defRPr sz="2000"/>
            </a:lvl1pPr>
            <a:lvl2pPr indent="-336550" lvl="1" marL="914400" algn="l">
              <a:spcBef>
                <a:spcPts val="300"/>
              </a:spcBef>
              <a:spcAft>
                <a:spcPts val="0"/>
              </a:spcAft>
              <a:buClr>
                <a:schemeClr val="dk1"/>
              </a:buClr>
              <a:buSzPts val="1700"/>
              <a:buChar char="–"/>
              <a:defRPr sz="1700"/>
            </a:lvl2pPr>
            <a:lvl3pPr indent="-317500" lvl="2" marL="1371600" algn="l">
              <a:spcBef>
                <a:spcPts val="300"/>
              </a:spcBef>
              <a:spcAft>
                <a:spcPts val="0"/>
              </a:spcAft>
              <a:buClr>
                <a:schemeClr val="dk1"/>
              </a:buClr>
              <a:buSzPts val="1400"/>
              <a:buChar char="•"/>
              <a:defRPr sz="1400"/>
            </a:lvl3pPr>
            <a:lvl4pPr indent="-311150" lvl="3" marL="1828800" algn="l">
              <a:spcBef>
                <a:spcPts val="300"/>
              </a:spcBef>
              <a:spcAft>
                <a:spcPts val="0"/>
              </a:spcAft>
              <a:buClr>
                <a:schemeClr val="dk1"/>
              </a:buClr>
              <a:buSzPts val="1300"/>
              <a:buChar char="–"/>
              <a:defRPr sz="1300"/>
            </a:lvl4pPr>
            <a:lvl5pPr indent="-311150" lvl="4" marL="2286000" algn="l">
              <a:spcBef>
                <a:spcPts val="300"/>
              </a:spcBef>
              <a:spcAft>
                <a:spcPts val="0"/>
              </a:spcAft>
              <a:buClr>
                <a:schemeClr val="dk1"/>
              </a:buClr>
              <a:buSzPts val="1300"/>
              <a:buChar char="»"/>
              <a:defRPr sz="1300"/>
            </a:lvl5pPr>
            <a:lvl6pPr indent="-311150" lvl="5" marL="2743200" algn="l">
              <a:spcBef>
                <a:spcPts val="300"/>
              </a:spcBef>
              <a:spcAft>
                <a:spcPts val="0"/>
              </a:spcAft>
              <a:buClr>
                <a:schemeClr val="dk1"/>
              </a:buClr>
              <a:buSzPts val="1300"/>
              <a:buChar char="•"/>
              <a:defRPr sz="1300"/>
            </a:lvl6pPr>
            <a:lvl7pPr indent="-311150" lvl="6" marL="3200400" algn="l">
              <a:spcBef>
                <a:spcPts val="300"/>
              </a:spcBef>
              <a:spcAft>
                <a:spcPts val="0"/>
              </a:spcAft>
              <a:buClr>
                <a:schemeClr val="dk1"/>
              </a:buClr>
              <a:buSzPts val="1300"/>
              <a:buChar char="•"/>
              <a:defRPr sz="1300"/>
            </a:lvl7pPr>
            <a:lvl8pPr indent="-311150" lvl="7" marL="3657600" algn="l">
              <a:spcBef>
                <a:spcPts val="300"/>
              </a:spcBef>
              <a:spcAft>
                <a:spcPts val="0"/>
              </a:spcAft>
              <a:buClr>
                <a:schemeClr val="dk1"/>
              </a:buClr>
              <a:buSzPts val="1300"/>
              <a:buChar char="•"/>
              <a:defRPr sz="1300"/>
            </a:lvl8pPr>
            <a:lvl9pPr indent="-311150" lvl="8" marL="4114800" algn="l">
              <a:spcBef>
                <a:spcPts val="300"/>
              </a:spcBef>
              <a:spcAft>
                <a:spcPts val="0"/>
              </a:spcAft>
              <a:buClr>
                <a:schemeClr val="dk1"/>
              </a:buClr>
              <a:buSzPts val="1300"/>
              <a:buChar char="•"/>
              <a:defRPr sz="1300"/>
            </a:lvl9pPr>
          </a:lstStyle>
          <a:p/>
        </p:txBody>
      </p:sp>
      <p:sp>
        <p:nvSpPr>
          <p:cNvPr id="78" name="Google Shape;78;p17"/>
          <p:cNvSpPr txBox="1"/>
          <p:nvPr>
            <p:ph idx="10" type="dt"/>
          </p:nvPr>
        </p:nvSpPr>
        <p:spPr>
          <a:xfrm>
            <a:off x="321312" y="4469309"/>
            <a:ext cx="1499455" cy="256729"/>
          </a:xfrm>
          <a:prstGeom prst="rect">
            <a:avLst/>
          </a:prstGeom>
          <a:noFill/>
          <a:ln>
            <a:noFill/>
          </a:ln>
        </p:spPr>
        <p:txBody>
          <a:bodyPr anchorCtr="0" anchor="ctr" bIns="32125" lIns="64250" spcFirstLastPara="1" rIns="64250" wrap="square" tIns="32125">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79" name="Google Shape;79;p17"/>
          <p:cNvSpPr txBox="1"/>
          <p:nvPr>
            <p:ph idx="11" type="ftr"/>
          </p:nvPr>
        </p:nvSpPr>
        <p:spPr>
          <a:xfrm>
            <a:off x="2195631" y="4469309"/>
            <a:ext cx="2034975" cy="256729"/>
          </a:xfrm>
          <a:prstGeom prst="rect">
            <a:avLst/>
          </a:prstGeom>
          <a:noFill/>
          <a:ln>
            <a:noFill/>
          </a:ln>
        </p:spPr>
        <p:txBody>
          <a:bodyPr anchorCtr="0" anchor="ctr" bIns="32125" lIns="64250" spcFirstLastPara="1" rIns="64250" wrap="square" tIns="32125">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80" name="Google Shape;80;p17"/>
          <p:cNvSpPr txBox="1"/>
          <p:nvPr>
            <p:ph idx="12" type="sldNum"/>
          </p:nvPr>
        </p:nvSpPr>
        <p:spPr>
          <a:xfrm>
            <a:off x="4605470" y="4469309"/>
            <a:ext cx="1499455" cy="256729"/>
          </a:xfrm>
          <a:prstGeom prst="rect">
            <a:avLst/>
          </a:prstGeom>
          <a:noFill/>
          <a:ln>
            <a:noFill/>
          </a:ln>
        </p:spPr>
        <p:txBody>
          <a:bodyPr anchorCtr="0" anchor="ctr" bIns="32125" lIns="64250" spcFirstLastPara="1" rIns="64250" wrap="square" tIns="32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321312" y="193105"/>
            <a:ext cx="5783613" cy="803672"/>
          </a:xfrm>
          <a:prstGeom prst="rect">
            <a:avLst/>
          </a:prstGeom>
          <a:noFill/>
          <a:ln>
            <a:noFill/>
          </a:ln>
        </p:spPr>
        <p:txBody>
          <a:bodyPr anchorCtr="0" anchor="ctr" bIns="32125" lIns="64250" spcFirstLastPara="1" rIns="64250" wrap="square" tIns="32125">
            <a:normAutofit/>
          </a:bodyPr>
          <a:lstStyle>
            <a:lvl1pPr lvl="0" algn="ctr">
              <a:spcBef>
                <a:spcPts val="0"/>
              </a:spcBef>
              <a:spcAft>
                <a:spcPts val="0"/>
              </a:spcAft>
              <a:buClr>
                <a:schemeClr val="dk1"/>
              </a:buClr>
              <a:buSzPts val="3100"/>
              <a:buFont typeface="Calibri"/>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83" name="Google Shape;83;p18"/>
          <p:cNvSpPr txBox="1"/>
          <p:nvPr>
            <p:ph idx="1" type="body"/>
          </p:nvPr>
        </p:nvSpPr>
        <p:spPr>
          <a:xfrm>
            <a:off x="321312" y="1079376"/>
            <a:ext cx="2839371" cy="449833"/>
          </a:xfrm>
          <a:prstGeom prst="rect">
            <a:avLst/>
          </a:prstGeom>
          <a:noFill/>
          <a:ln>
            <a:noFill/>
          </a:ln>
        </p:spPr>
        <p:txBody>
          <a:bodyPr anchorCtr="0" anchor="b" bIns="32125" lIns="64250" spcFirstLastPara="1" rIns="64250" wrap="square" tIns="32125">
            <a:normAutofit/>
          </a:bodyPr>
          <a:lstStyle>
            <a:lvl1pPr indent="-228600" lvl="0" marL="457200" algn="l">
              <a:spcBef>
                <a:spcPts val="300"/>
              </a:spcBef>
              <a:spcAft>
                <a:spcPts val="0"/>
              </a:spcAft>
              <a:buClr>
                <a:schemeClr val="dk1"/>
              </a:buClr>
              <a:buSzPts val="1700"/>
              <a:buNone/>
              <a:defRPr b="1" sz="1700"/>
            </a:lvl1pPr>
            <a:lvl2pPr indent="-228600" lvl="1" marL="914400" algn="l">
              <a:spcBef>
                <a:spcPts val="300"/>
              </a:spcBef>
              <a:spcAft>
                <a:spcPts val="0"/>
              </a:spcAft>
              <a:buClr>
                <a:schemeClr val="dk1"/>
              </a:buClr>
              <a:buSzPts val="1400"/>
              <a:buNone/>
              <a:defRPr b="1" sz="1400"/>
            </a:lvl2pPr>
            <a:lvl3pPr indent="-228600" lvl="2" marL="1371600" algn="l">
              <a:spcBef>
                <a:spcPts val="300"/>
              </a:spcBef>
              <a:spcAft>
                <a:spcPts val="0"/>
              </a:spcAft>
              <a:buClr>
                <a:schemeClr val="dk1"/>
              </a:buClr>
              <a:buSzPts val="1300"/>
              <a:buNone/>
              <a:defRPr b="1" sz="1300"/>
            </a:lvl3pPr>
            <a:lvl4pPr indent="-228600" lvl="3" marL="1828800" algn="l">
              <a:spcBef>
                <a:spcPts val="200"/>
              </a:spcBef>
              <a:spcAft>
                <a:spcPts val="0"/>
              </a:spcAft>
              <a:buClr>
                <a:schemeClr val="dk1"/>
              </a:buClr>
              <a:buSzPts val="1100"/>
              <a:buNone/>
              <a:defRPr b="1" sz="1100"/>
            </a:lvl4pPr>
            <a:lvl5pPr indent="-228600" lvl="4" marL="2286000" algn="l">
              <a:spcBef>
                <a:spcPts val="200"/>
              </a:spcBef>
              <a:spcAft>
                <a:spcPts val="0"/>
              </a:spcAft>
              <a:buClr>
                <a:schemeClr val="dk1"/>
              </a:buClr>
              <a:buSzPts val="1100"/>
              <a:buNone/>
              <a:defRPr b="1" sz="1100"/>
            </a:lvl5pPr>
            <a:lvl6pPr indent="-228600" lvl="5" marL="2743200" algn="l">
              <a:spcBef>
                <a:spcPts val="200"/>
              </a:spcBef>
              <a:spcAft>
                <a:spcPts val="0"/>
              </a:spcAft>
              <a:buClr>
                <a:schemeClr val="dk1"/>
              </a:buClr>
              <a:buSzPts val="1100"/>
              <a:buNone/>
              <a:defRPr b="1" sz="1100"/>
            </a:lvl6pPr>
            <a:lvl7pPr indent="-228600" lvl="6" marL="3200400" algn="l">
              <a:spcBef>
                <a:spcPts val="200"/>
              </a:spcBef>
              <a:spcAft>
                <a:spcPts val="0"/>
              </a:spcAft>
              <a:buClr>
                <a:schemeClr val="dk1"/>
              </a:buClr>
              <a:buSzPts val="1100"/>
              <a:buNone/>
              <a:defRPr b="1" sz="1100"/>
            </a:lvl7pPr>
            <a:lvl8pPr indent="-228600" lvl="7" marL="3657600" algn="l">
              <a:spcBef>
                <a:spcPts val="200"/>
              </a:spcBef>
              <a:spcAft>
                <a:spcPts val="0"/>
              </a:spcAft>
              <a:buClr>
                <a:schemeClr val="dk1"/>
              </a:buClr>
              <a:buSzPts val="1100"/>
              <a:buNone/>
              <a:defRPr b="1" sz="1100"/>
            </a:lvl8pPr>
            <a:lvl9pPr indent="-228600" lvl="8" marL="4114800" algn="l">
              <a:spcBef>
                <a:spcPts val="200"/>
              </a:spcBef>
              <a:spcAft>
                <a:spcPts val="0"/>
              </a:spcAft>
              <a:buClr>
                <a:schemeClr val="dk1"/>
              </a:buClr>
              <a:buSzPts val="1100"/>
              <a:buNone/>
              <a:defRPr b="1" sz="1100"/>
            </a:lvl9pPr>
          </a:lstStyle>
          <a:p/>
        </p:txBody>
      </p:sp>
      <p:sp>
        <p:nvSpPr>
          <p:cNvPr id="84" name="Google Shape;84;p18"/>
          <p:cNvSpPr txBox="1"/>
          <p:nvPr>
            <p:ph idx="2" type="body"/>
          </p:nvPr>
        </p:nvSpPr>
        <p:spPr>
          <a:xfrm>
            <a:off x="321312" y="1529209"/>
            <a:ext cx="2839371" cy="2778249"/>
          </a:xfrm>
          <a:prstGeom prst="rect">
            <a:avLst/>
          </a:prstGeom>
          <a:noFill/>
          <a:ln>
            <a:noFill/>
          </a:ln>
        </p:spPr>
        <p:txBody>
          <a:bodyPr anchorCtr="0" anchor="t" bIns="32125" lIns="64250" spcFirstLastPara="1" rIns="64250" wrap="square" tIns="32125">
            <a:normAutofit/>
          </a:bodyPr>
          <a:lstStyle>
            <a:lvl1pPr indent="-336550" lvl="0" marL="457200" algn="l">
              <a:spcBef>
                <a:spcPts val="300"/>
              </a:spcBef>
              <a:spcAft>
                <a:spcPts val="0"/>
              </a:spcAft>
              <a:buClr>
                <a:schemeClr val="dk1"/>
              </a:buClr>
              <a:buSzPts val="1700"/>
              <a:buChar char="•"/>
              <a:defRPr sz="1700"/>
            </a:lvl1pPr>
            <a:lvl2pPr indent="-317500" lvl="1" marL="914400" algn="l">
              <a:spcBef>
                <a:spcPts val="300"/>
              </a:spcBef>
              <a:spcAft>
                <a:spcPts val="0"/>
              </a:spcAft>
              <a:buClr>
                <a:schemeClr val="dk1"/>
              </a:buClr>
              <a:buSzPts val="1400"/>
              <a:buChar char="–"/>
              <a:defRPr sz="1400"/>
            </a:lvl2pPr>
            <a:lvl3pPr indent="-311150" lvl="2" marL="1371600" algn="l">
              <a:spcBef>
                <a:spcPts val="300"/>
              </a:spcBef>
              <a:spcAft>
                <a:spcPts val="0"/>
              </a:spcAft>
              <a:buClr>
                <a:schemeClr val="dk1"/>
              </a:buClr>
              <a:buSzPts val="1300"/>
              <a:buChar char="•"/>
              <a:defRPr sz="1300"/>
            </a:lvl3pPr>
            <a:lvl4pPr indent="-298450" lvl="3" marL="1828800" algn="l">
              <a:spcBef>
                <a:spcPts val="200"/>
              </a:spcBef>
              <a:spcAft>
                <a:spcPts val="0"/>
              </a:spcAft>
              <a:buClr>
                <a:schemeClr val="dk1"/>
              </a:buClr>
              <a:buSzPts val="1100"/>
              <a:buChar char="–"/>
              <a:defRPr sz="1100"/>
            </a:lvl4pPr>
            <a:lvl5pPr indent="-298450" lvl="4" marL="2286000" algn="l">
              <a:spcBef>
                <a:spcPts val="200"/>
              </a:spcBef>
              <a:spcAft>
                <a:spcPts val="0"/>
              </a:spcAft>
              <a:buClr>
                <a:schemeClr val="dk1"/>
              </a:buClr>
              <a:buSzPts val="1100"/>
              <a:buChar char="»"/>
              <a:defRPr sz="1100"/>
            </a:lvl5pPr>
            <a:lvl6pPr indent="-298450" lvl="5" marL="2743200" algn="l">
              <a:spcBef>
                <a:spcPts val="200"/>
              </a:spcBef>
              <a:spcAft>
                <a:spcPts val="0"/>
              </a:spcAft>
              <a:buClr>
                <a:schemeClr val="dk1"/>
              </a:buClr>
              <a:buSzPts val="1100"/>
              <a:buChar char="•"/>
              <a:defRPr sz="1100"/>
            </a:lvl6pPr>
            <a:lvl7pPr indent="-298450" lvl="6" marL="3200400" algn="l">
              <a:spcBef>
                <a:spcPts val="200"/>
              </a:spcBef>
              <a:spcAft>
                <a:spcPts val="0"/>
              </a:spcAft>
              <a:buClr>
                <a:schemeClr val="dk1"/>
              </a:buClr>
              <a:buSzPts val="1100"/>
              <a:buChar char="•"/>
              <a:defRPr sz="1100"/>
            </a:lvl7pPr>
            <a:lvl8pPr indent="-298450" lvl="7" marL="3657600" algn="l">
              <a:spcBef>
                <a:spcPts val="200"/>
              </a:spcBef>
              <a:spcAft>
                <a:spcPts val="0"/>
              </a:spcAft>
              <a:buClr>
                <a:schemeClr val="dk1"/>
              </a:buClr>
              <a:buSzPts val="1100"/>
              <a:buChar char="•"/>
              <a:defRPr sz="1100"/>
            </a:lvl8pPr>
            <a:lvl9pPr indent="-298450" lvl="8" marL="4114800" algn="l">
              <a:spcBef>
                <a:spcPts val="200"/>
              </a:spcBef>
              <a:spcAft>
                <a:spcPts val="0"/>
              </a:spcAft>
              <a:buClr>
                <a:schemeClr val="dk1"/>
              </a:buClr>
              <a:buSzPts val="1100"/>
              <a:buChar char="•"/>
              <a:defRPr sz="1100"/>
            </a:lvl9pPr>
          </a:lstStyle>
          <a:p/>
        </p:txBody>
      </p:sp>
      <p:sp>
        <p:nvSpPr>
          <p:cNvPr id="85" name="Google Shape;85;p18"/>
          <p:cNvSpPr txBox="1"/>
          <p:nvPr>
            <p:ph idx="3" type="body"/>
          </p:nvPr>
        </p:nvSpPr>
        <p:spPr>
          <a:xfrm>
            <a:off x="3264439" y="1079376"/>
            <a:ext cx="2840486" cy="449833"/>
          </a:xfrm>
          <a:prstGeom prst="rect">
            <a:avLst/>
          </a:prstGeom>
          <a:noFill/>
          <a:ln>
            <a:noFill/>
          </a:ln>
        </p:spPr>
        <p:txBody>
          <a:bodyPr anchorCtr="0" anchor="b" bIns="32125" lIns="64250" spcFirstLastPara="1" rIns="64250" wrap="square" tIns="32125">
            <a:normAutofit/>
          </a:bodyPr>
          <a:lstStyle>
            <a:lvl1pPr indent="-228600" lvl="0" marL="457200" algn="l">
              <a:spcBef>
                <a:spcPts val="300"/>
              </a:spcBef>
              <a:spcAft>
                <a:spcPts val="0"/>
              </a:spcAft>
              <a:buClr>
                <a:schemeClr val="dk1"/>
              </a:buClr>
              <a:buSzPts val="1700"/>
              <a:buNone/>
              <a:defRPr b="1" sz="1700"/>
            </a:lvl1pPr>
            <a:lvl2pPr indent="-228600" lvl="1" marL="914400" algn="l">
              <a:spcBef>
                <a:spcPts val="300"/>
              </a:spcBef>
              <a:spcAft>
                <a:spcPts val="0"/>
              </a:spcAft>
              <a:buClr>
                <a:schemeClr val="dk1"/>
              </a:buClr>
              <a:buSzPts val="1400"/>
              <a:buNone/>
              <a:defRPr b="1" sz="1400"/>
            </a:lvl2pPr>
            <a:lvl3pPr indent="-228600" lvl="2" marL="1371600" algn="l">
              <a:spcBef>
                <a:spcPts val="300"/>
              </a:spcBef>
              <a:spcAft>
                <a:spcPts val="0"/>
              </a:spcAft>
              <a:buClr>
                <a:schemeClr val="dk1"/>
              </a:buClr>
              <a:buSzPts val="1300"/>
              <a:buNone/>
              <a:defRPr b="1" sz="1300"/>
            </a:lvl3pPr>
            <a:lvl4pPr indent="-228600" lvl="3" marL="1828800" algn="l">
              <a:spcBef>
                <a:spcPts val="200"/>
              </a:spcBef>
              <a:spcAft>
                <a:spcPts val="0"/>
              </a:spcAft>
              <a:buClr>
                <a:schemeClr val="dk1"/>
              </a:buClr>
              <a:buSzPts val="1100"/>
              <a:buNone/>
              <a:defRPr b="1" sz="1100"/>
            </a:lvl4pPr>
            <a:lvl5pPr indent="-228600" lvl="4" marL="2286000" algn="l">
              <a:spcBef>
                <a:spcPts val="200"/>
              </a:spcBef>
              <a:spcAft>
                <a:spcPts val="0"/>
              </a:spcAft>
              <a:buClr>
                <a:schemeClr val="dk1"/>
              </a:buClr>
              <a:buSzPts val="1100"/>
              <a:buNone/>
              <a:defRPr b="1" sz="1100"/>
            </a:lvl5pPr>
            <a:lvl6pPr indent="-228600" lvl="5" marL="2743200" algn="l">
              <a:spcBef>
                <a:spcPts val="200"/>
              </a:spcBef>
              <a:spcAft>
                <a:spcPts val="0"/>
              </a:spcAft>
              <a:buClr>
                <a:schemeClr val="dk1"/>
              </a:buClr>
              <a:buSzPts val="1100"/>
              <a:buNone/>
              <a:defRPr b="1" sz="1100"/>
            </a:lvl6pPr>
            <a:lvl7pPr indent="-228600" lvl="6" marL="3200400" algn="l">
              <a:spcBef>
                <a:spcPts val="200"/>
              </a:spcBef>
              <a:spcAft>
                <a:spcPts val="0"/>
              </a:spcAft>
              <a:buClr>
                <a:schemeClr val="dk1"/>
              </a:buClr>
              <a:buSzPts val="1100"/>
              <a:buNone/>
              <a:defRPr b="1" sz="1100"/>
            </a:lvl7pPr>
            <a:lvl8pPr indent="-228600" lvl="7" marL="3657600" algn="l">
              <a:spcBef>
                <a:spcPts val="200"/>
              </a:spcBef>
              <a:spcAft>
                <a:spcPts val="0"/>
              </a:spcAft>
              <a:buClr>
                <a:schemeClr val="dk1"/>
              </a:buClr>
              <a:buSzPts val="1100"/>
              <a:buNone/>
              <a:defRPr b="1" sz="1100"/>
            </a:lvl8pPr>
            <a:lvl9pPr indent="-228600" lvl="8" marL="4114800" algn="l">
              <a:spcBef>
                <a:spcPts val="200"/>
              </a:spcBef>
              <a:spcAft>
                <a:spcPts val="0"/>
              </a:spcAft>
              <a:buClr>
                <a:schemeClr val="dk1"/>
              </a:buClr>
              <a:buSzPts val="1100"/>
              <a:buNone/>
              <a:defRPr b="1" sz="1100"/>
            </a:lvl9pPr>
          </a:lstStyle>
          <a:p/>
        </p:txBody>
      </p:sp>
      <p:sp>
        <p:nvSpPr>
          <p:cNvPr id="86" name="Google Shape;86;p18"/>
          <p:cNvSpPr txBox="1"/>
          <p:nvPr>
            <p:ph idx="4" type="body"/>
          </p:nvPr>
        </p:nvSpPr>
        <p:spPr>
          <a:xfrm>
            <a:off x="3264439" y="1529209"/>
            <a:ext cx="2840486" cy="2778249"/>
          </a:xfrm>
          <a:prstGeom prst="rect">
            <a:avLst/>
          </a:prstGeom>
          <a:noFill/>
          <a:ln>
            <a:noFill/>
          </a:ln>
        </p:spPr>
        <p:txBody>
          <a:bodyPr anchorCtr="0" anchor="t" bIns="32125" lIns="64250" spcFirstLastPara="1" rIns="64250" wrap="square" tIns="32125">
            <a:normAutofit/>
          </a:bodyPr>
          <a:lstStyle>
            <a:lvl1pPr indent="-336550" lvl="0" marL="457200" algn="l">
              <a:spcBef>
                <a:spcPts val="300"/>
              </a:spcBef>
              <a:spcAft>
                <a:spcPts val="0"/>
              </a:spcAft>
              <a:buClr>
                <a:schemeClr val="dk1"/>
              </a:buClr>
              <a:buSzPts val="1700"/>
              <a:buChar char="•"/>
              <a:defRPr sz="1700"/>
            </a:lvl1pPr>
            <a:lvl2pPr indent="-317500" lvl="1" marL="914400" algn="l">
              <a:spcBef>
                <a:spcPts val="300"/>
              </a:spcBef>
              <a:spcAft>
                <a:spcPts val="0"/>
              </a:spcAft>
              <a:buClr>
                <a:schemeClr val="dk1"/>
              </a:buClr>
              <a:buSzPts val="1400"/>
              <a:buChar char="–"/>
              <a:defRPr sz="1400"/>
            </a:lvl2pPr>
            <a:lvl3pPr indent="-311150" lvl="2" marL="1371600" algn="l">
              <a:spcBef>
                <a:spcPts val="300"/>
              </a:spcBef>
              <a:spcAft>
                <a:spcPts val="0"/>
              </a:spcAft>
              <a:buClr>
                <a:schemeClr val="dk1"/>
              </a:buClr>
              <a:buSzPts val="1300"/>
              <a:buChar char="•"/>
              <a:defRPr sz="1300"/>
            </a:lvl3pPr>
            <a:lvl4pPr indent="-298450" lvl="3" marL="1828800" algn="l">
              <a:spcBef>
                <a:spcPts val="200"/>
              </a:spcBef>
              <a:spcAft>
                <a:spcPts val="0"/>
              </a:spcAft>
              <a:buClr>
                <a:schemeClr val="dk1"/>
              </a:buClr>
              <a:buSzPts val="1100"/>
              <a:buChar char="–"/>
              <a:defRPr sz="1100"/>
            </a:lvl4pPr>
            <a:lvl5pPr indent="-298450" lvl="4" marL="2286000" algn="l">
              <a:spcBef>
                <a:spcPts val="200"/>
              </a:spcBef>
              <a:spcAft>
                <a:spcPts val="0"/>
              </a:spcAft>
              <a:buClr>
                <a:schemeClr val="dk1"/>
              </a:buClr>
              <a:buSzPts val="1100"/>
              <a:buChar char="»"/>
              <a:defRPr sz="1100"/>
            </a:lvl5pPr>
            <a:lvl6pPr indent="-298450" lvl="5" marL="2743200" algn="l">
              <a:spcBef>
                <a:spcPts val="200"/>
              </a:spcBef>
              <a:spcAft>
                <a:spcPts val="0"/>
              </a:spcAft>
              <a:buClr>
                <a:schemeClr val="dk1"/>
              </a:buClr>
              <a:buSzPts val="1100"/>
              <a:buChar char="•"/>
              <a:defRPr sz="1100"/>
            </a:lvl6pPr>
            <a:lvl7pPr indent="-298450" lvl="6" marL="3200400" algn="l">
              <a:spcBef>
                <a:spcPts val="200"/>
              </a:spcBef>
              <a:spcAft>
                <a:spcPts val="0"/>
              </a:spcAft>
              <a:buClr>
                <a:schemeClr val="dk1"/>
              </a:buClr>
              <a:buSzPts val="1100"/>
              <a:buChar char="•"/>
              <a:defRPr sz="1100"/>
            </a:lvl7pPr>
            <a:lvl8pPr indent="-298450" lvl="7" marL="3657600" algn="l">
              <a:spcBef>
                <a:spcPts val="200"/>
              </a:spcBef>
              <a:spcAft>
                <a:spcPts val="0"/>
              </a:spcAft>
              <a:buClr>
                <a:schemeClr val="dk1"/>
              </a:buClr>
              <a:buSzPts val="1100"/>
              <a:buChar char="•"/>
              <a:defRPr sz="1100"/>
            </a:lvl8pPr>
            <a:lvl9pPr indent="-298450" lvl="8" marL="4114800" algn="l">
              <a:spcBef>
                <a:spcPts val="200"/>
              </a:spcBef>
              <a:spcAft>
                <a:spcPts val="0"/>
              </a:spcAft>
              <a:buClr>
                <a:schemeClr val="dk1"/>
              </a:buClr>
              <a:buSzPts val="1100"/>
              <a:buChar char="•"/>
              <a:defRPr sz="1100"/>
            </a:lvl9pPr>
          </a:lstStyle>
          <a:p/>
        </p:txBody>
      </p:sp>
      <p:sp>
        <p:nvSpPr>
          <p:cNvPr id="87" name="Google Shape;87;p18"/>
          <p:cNvSpPr txBox="1"/>
          <p:nvPr>
            <p:ph idx="10" type="dt"/>
          </p:nvPr>
        </p:nvSpPr>
        <p:spPr>
          <a:xfrm>
            <a:off x="321312" y="4469309"/>
            <a:ext cx="1499455" cy="256729"/>
          </a:xfrm>
          <a:prstGeom prst="rect">
            <a:avLst/>
          </a:prstGeom>
          <a:noFill/>
          <a:ln>
            <a:noFill/>
          </a:ln>
        </p:spPr>
        <p:txBody>
          <a:bodyPr anchorCtr="0" anchor="ctr" bIns="32125" lIns="64250" spcFirstLastPara="1" rIns="64250" wrap="square" tIns="32125">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88" name="Google Shape;88;p18"/>
          <p:cNvSpPr txBox="1"/>
          <p:nvPr>
            <p:ph idx="11" type="ftr"/>
          </p:nvPr>
        </p:nvSpPr>
        <p:spPr>
          <a:xfrm>
            <a:off x="2195631" y="4469309"/>
            <a:ext cx="2034975" cy="256729"/>
          </a:xfrm>
          <a:prstGeom prst="rect">
            <a:avLst/>
          </a:prstGeom>
          <a:noFill/>
          <a:ln>
            <a:noFill/>
          </a:ln>
        </p:spPr>
        <p:txBody>
          <a:bodyPr anchorCtr="0" anchor="ctr" bIns="32125" lIns="64250" spcFirstLastPara="1" rIns="64250" wrap="square" tIns="32125">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89" name="Google Shape;89;p18"/>
          <p:cNvSpPr txBox="1"/>
          <p:nvPr>
            <p:ph idx="12" type="sldNum"/>
          </p:nvPr>
        </p:nvSpPr>
        <p:spPr>
          <a:xfrm>
            <a:off x="4605470" y="4469309"/>
            <a:ext cx="1499455" cy="256729"/>
          </a:xfrm>
          <a:prstGeom prst="rect">
            <a:avLst/>
          </a:prstGeom>
          <a:noFill/>
          <a:ln>
            <a:noFill/>
          </a:ln>
        </p:spPr>
        <p:txBody>
          <a:bodyPr anchorCtr="0" anchor="ctr" bIns="32125" lIns="64250" spcFirstLastPara="1" rIns="64250" wrap="square" tIns="32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321312" y="193105"/>
            <a:ext cx="5783613" cy="803672"/>
          </a:xfrm>
          <a:prstGeom prst="rect">
            <a:avLst/>
          </a:prstGeom>
          <a:noFill/>
          <a:ln>
            <a:noFill/>
          </a:ln>
        </p:spPr>
        <p:txBody>
          <a:bodyPr anchorCtr="0" anchor="ctr" bIns="32125" lIns="64250" spcFirstLastPara="1" rIns="64250" wrap="square" tIns="32125">
            <a:normAutofit/>
          </a:bodyPr>
          <a:lstStyle>
            <a:lvl1pPr lvl="0" algn="ctr">
              <a:spcBef>
                <a:spcPts val="0"/>
              </a:spcBef>
              <a:spcAft>
                <a:spcPts val="0"/>
              </a:spcAft>
              <a:buClr>
                <a:schemeClr val="dk1"/>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92" name="Google Shape;92;p19"/>
          <p:cNvSpPr txBox="1"/>
          <p:nvPr>
            <p:ph idx="10" type="dt"/>
          </p:nvPr>
        </p:nvSpPr>
        <p:spPr>
          <a:xfrm>
            <a:off x="321312" y="4469309"/>
            <a:ext cx="1499455" cy="256729"/>
          </a:xfrm>
          <a:prstGeom prst="rect">
            <a:avLst/>
          </a:prstGeom>
          <a:noFill/>
          <a:ln>
            <a:noFill/>
          </a:ln>
        </p:spPr>
        <p:txBody>
          <a:bodyPr anchorCtr="0" anchor="ctr" bIns="32125" lIns="64250" spcFirstLastPara="1" rIns="64250" wrap="square" tIns="32125">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93" name="Google Shape;93;p19"/>
          <p:cNvSpPr txBox="1"/>
          <p:nvPr>
            <p:ph idx="11" type="ftr"/>
          </p:nvPr>
        </p:nvSpPr>
        <p:spPr>
          <a:xfrm>
            <a:off x="2195631" y="4469309"/>
            <a:ext cx="2034975" cy="256729"/>
          </a:xfrm>
          <a:prstGeom prst="rect">
            <a:avLst/>
          </a:prstGeom>
          <a:noFill/>
          <a:ln>
            <a:noFill/>
          </a:ln>
        </p:spPr>
        <p:txBody>
          <a:bodyPr anchorCtr="0" anchor="ctr" bIns="32125" lIns="64250" spcFirstLastPara="1" rIns="64250" wrap="square" tIns="32125">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94" name="Google Shape;94;p19"/>
          <p:cNvSpPr txBox="1"/>
          <p:nvPr>
            <p:ph idx="12" type="sldNum"/>
          </p:nvPr>
        </p:nvSpPr>
        <p:spPr>
          <a:xfrm>
            <a:off x="4605470" y="4469309"/>
            <a:ext cx="1499455" cy="256729"/>
          </a:xfrm>
          <a:prstGeom prst="rect">
            <a:avLst/>
          </a:prstGeom>
          <a:noFill/>
          <a:ln>
            <a:noFill/>
          </a:ln>
        </p:spPr>
        <p:txBody>
          <a:bodyPr anchorCtr="0" anchor="ctr" bIns="32125" lIns="64250" spcFirstLastPara="1" rIns="64250" wrap="square" tIns="32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321312" y="4469309"/>
            <a:ext cx="1499455" cy="256729"/>
          </a:xfrm>
          <a:prstGeom prst="rect">
            <a:avLst/>
          </a:prstGeom>
          <a:noFill/>
          <a:ln>
            <a:noFill/>
          </a:ln>
        </p:spPr>
        <p:txBody>
          <a:bodyPr anchorCtr="0" anchor="ctr" bIns="32125" lIns="64250" spcFirstLastPara="1" rIns="64250" wrap="square" tIns="32125">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97" name="Google Shape;97;p20"/>
          <p:cNvSpPr txBox="1"/>
          <p:nvPr>
            <p:ph idx="11" type="ftr"/>
          </p:nvPr>
        </p:nvSpPr>
        <p:spPr>
          <a:xfrm>
            <a:off x="2195631" y="4469309"/>
            <a:ext cx="2034975" cy="256729"/>
          </a:xfrm>
          <a:prstGeom prst="rect">
            <a:avLst/>
          </a:prstGeom>
          <a:noFill/>
          <a:ln>
            <a:noFill/>
          </a:ln>
        </p:spPr>
        <p:txBody>
          <a:bodyPr anchorCtr="0" anchor="ctr" bIns="32125" lIns="64250" spcFirstLastPara="1" rIns="64250" wrap="square" tIns="32125">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98" name="Google Shape;98;p20"/>
          <p:cNvSpPr txBox="1"/>
          <p:nvPr>
            <p:ph idx="12" type="sldNum"/>
          </p:nvPr>
        </p:nvSpPr>
        <p:spPr>
          <a:xfrm>
            <a:off x="4605470" y="4469309"/>
            <a:ext cx="1499455" cy="256729"/>
          </a:xfrm>
          <a:prstGeom prst="rect">
            <a:avLst/>
          </a:prstGeom>
          <a:noFill/>
          <a:ln>
            <a:noFill/>
          </a:ln>
        </p:spPr>
        <p:txBody>
          <a:bodyPr anchorCtr="0" anchor="ctr" bIns="32125" lIns="64250" spcFirstLastPara="1" rIns="64250" wrap="square" tIns="32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321312" y="191988"/>
            <a:ext cx="2114188" cy="817066"/>
          </a:xfrm>
          <a:prstGeom prst="rect">
            <a:avLst/>
          </a:prstGeom>
          <a:noFill/>
          <a:ln>
            <a:noFill/>
          </a:ln>
        </p:spPr>
        <p:txBody>
          <a:bodyPr anchorCtr="0" anchor="b" bIns="32125" lIns="64250" spcFirstLastPara="1" rIns="64250" wrap="square" tIns="32125">
            <a:normAutofit/>
          </a:bodyPr>
          <a:lstStyle>
            <a:lvl1pPr lvl="0" algn="l">
              <a:spcBef>
                <a:spcPts val="0"/>
              </a:spcBef>
              <a:spcAft>
                <a:spcPts val="0"/>
              </a:spcAft>
              <a:buClr>
                <a:schemeClr val="dk1"/>
              </a:buClr>
              <a:buSzPts val="1400"/>
              <a:buFont typeface="Calibri"/>
              <a:buNone/>
              <a:defRPr b="1" sz="14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01" name="Google Shape;101;p21"/>
          <p:cNvSpPr txBox="1"/>
          <p:nvPr>
            <p:ph idx="1" type="body"/>
          </p:nvPr>
        </p:nvSpPr>
        <p:spPr>
          <a:xfrm>
            <a:off x="2512480" y="191988"/>
            <a:ext cx="3592445" cy="4115470"/>
          </a:xfrm>
          <a:prstGeom prst="rect">
            <a:avLst/>
          </a:prstGeom>
          <a:noFill/>
          <a:ln>
            <a:noFill/>
          </a:ln>
        </p:spPr>
        <p:txBody>
          <a:bodyPr anchorCtr="0" anchor="t" bIns="32125" lIns="64250" spcFirstLastPara="1" rIns="64250" wrap="square" tIns="32125">
            <a:normAutofit/>
          </a:bodyPr>
          <a:lstStyle>
            <a:lvl1pPr indent="-368300" lvl="0" marL="457200" algn="l">
              <a:spcBef>
                <a:spcPts val="400"/>
              </a:spcBef>
              <a:spcAft>
                <a:spcPts val="0"/>
              </a:spcAft>
              <a:buClr>
                <a:schemeClr val="dk1"/>
              </a:buClr>
              <a:buSzPts val="2200"/>
              <a:buChar char="•"/>
              <a:defRPr sz="2200"/>
            </a:lvl1pPr>
            <a:lvl2pPr indent="-355600" lvl="1" marL="914400" algn="l">
              <a:spcBef>
                <a:spcPts val="400"/>
              </a:spcBef>
              <a:spcAft>
                <a:spcPts val="0"/>
              </a:spcAft>
              <a:buClr>
                <a:schemeClr val="dk1"/>
              </a:buClr>
              <a:buSzPts val="2000"/>
              <a:buChar char="–"/>
              <a:defRPr sz="2000"/>
            </a:lvl2pPr>
            <a:lvl3pPr indent="-336550" lvl="2" marL="1371600" algn="l">
              <a:spcBef>
                <a:spcPts val="300"/>
              </a:spcBef>
              <a:spcAft>
                <a:spcPts val="0"/>
              </a:spcAft>
              <a:buClr>
                <a:schemeClr val="dk1"/>
              </a:buClr>
              <a:buSzPts val="1700"/>
              <a:buChar char="•"/>
              <a:defRPr sz="1700"/>
            </a:lvl3pPr>
            <a:lvl4pPr indent="-317500" lvl="3" marL="1828800" algn="l">
              <a:spcBef>
                <a:spcPts val="300"/>
              </a:spcBef>
              <a:spcAft>
                <a:spcPts val="0"/>
              </a:spcAft>
              <a:buClr>
                <a:schemeClr val="dk1"/>
              </a:buClr>
              <a:buSzPts val="1400"/>
              <a:buChar char="–"/>
              <a:defRPr sz="1400"/>
            </a:lvl4pPr>
            <a:lvl5pPr indent="-317500" lvl="4" marL="2286000" algn="l">
              <a:spcBef>
                <a:spcPts val="300"/>
              </a:spcBef>
              <a:spcAft>
                <a:spcPts val="0"/>
              </a:spcAft>
              <a:buClr>
                <a:schemeClr val="dk1"/>
              </a:buClr>
              <a:buSzPts val="1400"/>
              <a:buChar char="»"/>
              <a:defRPr sz="1400"/>
            </a:lvl5pPr>
            <a:lvl6pPr indent="-317500" lvl="5" marL="2743200" algn="l">
              <a:spcBef>
                <a:spcPts val="300"/>
              </a:spcBef>
              <a:spcAft>
                <a:spcPts val="0"/>
              </a:spcAft>
              <a:buClr>
                <a:schemeClr val="dk1"/>
              </a:buClr>
              <a:buSzPts val="1400"/>
              <a:buChar char="•"/>
              <a:defRPr sz="1400"/>
            </a:lvl6pPr>
            <a:lvl7pPr indent="-317500" lvl="6" marL="3200400" algn="l">
              <a:spcBef>
                <a:spcPts val="300"/>
              </a:spcBef>
              <a:spcAft>
                <a:spcPts val="0"/>
              </a:spcAft>
              <a:buClr>
                <a:schemeClr val="dk1"/>
              </a:buClr>
              <a:buSzPts val="1400"/>
              <a:buChar char="•"/>
              <a:defRPr sz="1400"/>
            </a:lvl7pPr>
            <a:lvl8pPr indent="-317500" lvl="7" marL="3657600" algn="l">
              <a:spcBef>
                <a:spcPts val="300"/>
              </a:spcBef>
              <a:spcAft>
                <a:spcPts val="0"/>
              </a:spcAft>
              <a:buClr>
                <a:schemeClr val="dk1"/>
              </a:buClr>
              <a:buSzPts val="1400"/>
              <a:buChar char="•"/>
              <a:defRPr sz="1400"/>
            </a:lvl8pPr>
            <a:lvl9pPr indent="-317500" lvl="8" marL="4114800" algn="l">
              <a:spcBef>
                <a:spcPts val="300"/>
              </a:spcBef>
              <a:spcAft>
                <a:spcPts val="0"/>
              </a:spcAft>
              <a:buClr>
                <a:schemeClr val="dk1"/>
              </a:buClr>
              <a:buSzPts val="1400"/>
              <a:buChar char="•"/>
              <a:defRPr sz="1400"/>
            </a:lvl9pPr>
          </a:lstStyle>
          <a:p/>
        </p:txBody>
      </p:sp>
      <p:sp>
        <p:nvSpPr>
          <p:cNvPr id="102" name="Google Shape;102;p21"/>
          <p:cNvSpPr txBox="1"/>
          <p:nvPr>
            <p:ph idx="2" type="body"/>
          </p:nvPr>
        </p:nvSpPr>
        <p:spPr>
          <a:xfrm>
            <a:off x="321312" y="1009055"/>
            <a:ext cx="2114188" cy="3298404"/>
          </a:xfrm>
          <a:prstGeom prst="rect">
            <a:avLst/>
          </a:prstGeom>
          <a:noFill/>
          <a:ln>
            <a:noFill/>
          </a:ln>
        </p:spPr>
        <p:txBody>
          <a:bodyPr anchorCtr="0" anchor="t" bIns="32125" lIns="64250" spcFirstLastPara="1" rIns="64250" wrap="square" tIns="32125">
            <a:normAutofit/>
          </a:bodyPr>
          <a:lstStyle>
            <a:lvl1pPr indent="-228600" lvl="0" marL="457200" algn="l">
              <a:spcBef>
                <a:spcPts val="200"/>
              </a:spcBef>
              <a:spcAft>
                <a:spcPts val="0"/>
              </a:spcAft>
              <a:buClr>
                <a:schemeClr val="dk1"/>
              </a:buClr>
              <a:buSzPts val="1000"/>
              <a:buNone/>
              <a:defRPr sz="1000"/>
            </a:lvl1pPr>
            <a:lvl2pPr indent="-228600" lvl="1" marL="914400" algn="l">
              <a:spcBef>
                <a:spcPts val="200"/>
              </a:spcBef>
              <a:spcAft>
                <a:spcPts val="0"/>
              </a:spcAft>
              <a:buClr>
                <a:schemeClr val="dk1"/>
              </a:buClr>
              <a:buSzPts val="800"/>
              <a:buNone/>
              <a:defRPr sz="800"/>
            </a:lvl2pPr>
            <a:lvl3pPr indent="-228600" lvl="2" marL="1371600" algn="l">
              <a:spcBef>
                <a:spcPts val="100"/>
              </a:spcBef>
              <a:spcAft>
                <a:spcPts val="0"/>
              </a:spcAft>
              <a:buClr>
                <a:schemeClr val="dk1"/>
              </a:buClr>
              <a:buSzPts val="700"/>
              <a:buNone/>
              <a:defRPr sz="700"/>
            </a:lvl3pPr>
            <a:lvl4pPr indent="-228600" lvl="3" marL="1828800" algn="l">
              <a:spcBef>
                <a:spcPts val="100"/>
              </a:spcBef>
              <a:spcAft>
                <a:spcPts val="0"/>
              </a:spcAft>
              <a:buClr>
                <a:schemeClr val="dk1"/>
              </a:buClr>
              <a:buSzPts val="600"/>
              <a:buNone/>
              <a:defRPr sz="600"/>
            </a:lvl4pPr>
            <a:lvl5pPr indent="-228600" lvl="4" marL="2286000" algn="l">
              <a:spcBef>
                <a:spcPts val="100"/>
              </a:spcBef>
              <a:spcAft>
                <a:spcPts val="0"/>
              </a:spcAft>
              <a:buClr>
                <a:schemeClr val="dk1"/>
              </a:buClr>
              <a:buSzPts val="600"/>
              <a:buNone/>
              <a:defRPr sz="600"/>
            </a:lvl5pPr>
            <a:lvl6pPr indent="-228600" lvl="5" marL="2743200" algn="l">
              <a:spcBef>
                <a:spcPts val="100"/>
              </a:spcBef>
              <a:spcAft>
                <a:spcPts val="0"/>
              </a:spcAft>
              <a:buClr>
                <a:schemeClr val="dk1"/>
              </a:buClr>
              <a:buSzPts val="600"/>
              <a:buNone/>
              <a:defRPr sz="600"/>
            </a:lvl6pPr>
            <a:lvl7pPr indent="-228600" lvl="6" marL="3200400" algn="l">
              <a:spcBef>
                <a:spcPts val="100"/>
              </a:spcBef>
              <a:spcAft>
                <a:spcPts val="0"/>
              </a:spcAft>
              <a:buClr>
                <a:schemeClr val="dk1"/>
              </a:buClr>
              <a:buSzPts val="600"/>
              <a:buNone/>
              <a:defRPr sz="600"/>
            </a:lvl7pPr>
            <a:lvl8pPr indent="-228600" lvl="7" marL="3657600" algn="l">
              <a:spcBef>
                <a:spcPts val="100"/>
              </a:spcBef>
              <a:spcAft>
                <a:spcPts val="0"/>
              </a:spcAft>
              <a:buClr>
                <a:schemeClr val="dk1"/>
              </a:buClr>
              <a:buSzPts val="600"/>
              <a:buNone/>
              <a:defRPr sz="600"/>
            </a:lvl8pPr>
            <a:lvl9pPr indent="-228600" lvl="8" marL="4114800" algn="l">
              <a:spcBef>
                <a:spcPts val="100"/>
              </a:spcBef>
              <a:spcAft>
                <a:spcPts val="0"/>
              </a:spcAft>
              <a:buClr>
                <a:schemeClr val="dk1"/>
              </a:buClr>
              <a:buSzPts val="600"/>
              <a:buNone/>
              <a:defRPr sz="600"/>
            </a:lvl9pPr>
          </a:lstStyle>
          <a:p/>
        </p:txBody>
      </p:sp>
      <p:sp>
        <p:nvSpPr>
          <p:cNvPr id="103" name="Google Shape;103;p21"/>
          <p:cNvSpPr txBox="1"/>
          <p:nvPr>
            <p:ph idx="10" type="dt"/>
          </p:nvPr>
        </p:nvSpPr>
        <p:spPr>
          <a:xfrm>
            <a:off x="321312" y="4469309"/>
            <a:ext cx="1499455" cy="256729"/>
          </a:xfrm>
          <a:prstGeom prst="rect">
            <a:avLst/>
          </a:prstGeom>
          <a:noFill/>
          <a:ln>
            <a:noFill/>
          </a:ln>
        </p:spPr>
        <p:txBody>
          <a:bodyPr anchorCtr="0" anchor="ctr" bIns="32125" lIns="64250" spcFirstLastPara="1" rIns="64250" wrap="square" tIns="32125">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104" name="Google Shape;104;p21"/>
          <p:cNvSpPr txBox="1"/>
          <p:nvPr>
            <p:ph idx="11" type="ftr"/>
          </p:nvPr>
        </p:nvSpPr>
        <p:spPr>
          <a:xfrm>
            <a:off x="2195631" y="4469309"/>
            <a:ext cx="2034975" cy="256729"/>
          </a:xfrm>
          <a:prstGeom prst="rect">
            <a:avLst/>
          </a:prstGeom>
          <a:noFill/>
          <a:ln>
            <a:noFill/>
          </a:ln>
        </p:spPr>
        <p:txBody>
          <a:bodyPr anchorCtr="0" anchor="ctr" bIns="32125" lIns="64250" spcFirstLastPara="1" rIns="64250" wrap="square" tIns="32125">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105" name="Google Shape;105;p21"/>
          <p:cNvSpPr txBox="1"/>
          <p:nvPr>
            <p:ph idx="12" type="sldNum"/>
          </p:nvPr>
        </p:nvSpPr>
        <p:spPr>
          <a:xfrm>
            <a:off x="4605470" y="4469309"/>
            <a:ext cx="1499455" cy="256729"/>
          </a:xfrm>
          <a:prstGeom prst="rect">
            <a:avLst/>
          </a:prstGeom>
          <a:noFill/>
          <a:ln>
            <a:noFill/>
          </a:ln>
        </p:spPr>
        <p:txBody>
          <a:bodyPr anchorCtr="0" anchor="ctr" bIns="32125" lIns="64250" spcFirstLastPara="1" rIns="64250" wrap="square" tIns="32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1259587" y="3375422"/>
            <a:ext cx="3855742" cy="398488"/>
          </a:xfrm>
          <a:prstGeom prst="rect">
            <a:avLst/>
          </a:prstGeom>
          <a:noFill/>
          <a:ln>
            <a:noFill/>
          </a:ln>
        </p:spPr>
        <p:txBody>
          <a:bodyPr anchorCtr="0" anchor="b" bIns="32125" lIns="64250" spcFirstLastPara="1" rIns="64250" wrap="square" tIns="32125">
            <a:normAutofit/>
          </a:bodyPr>
          <a:lstStyle>
            <a:lvl1pPr lvl="0" algn="l">
              <a:spcBef>
                <a:spcPts val="0"/>
              </a:spcBef>
              <a:spcAft>
                <a:spcPts val="0"/>
              </a:spcAft>
              <a:buClr>
                <a:schemeClr val="dk1"/>
              </a:buClr>
              <a:buSzPts val="1400"/>
              <a:buFont typeface="Calibri"/>
              <a:buNone/>
              <a:defRPr b="1" sz="14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08" name="Google Shape;108;p22"/>
          <p:cNvSpPr/>
          <p:nvPr>
            <p:ph idx="2" type="pic"/>
          </p:nvPr>
        </p:nvSpPr>
        <p:spPr>
          <a:xfrm>
            <a:off x="1259587" y="430857"/>
            <a:ext cx="3855742" cy="2893219"/>
          </a:xfrm>
          <a:prstGeom prst="rect">
            <a:avLst/>
          </a:prstGeom>
          <a:noFill/>
          <a:ln>
            <a:noFill/>
          </a:ln>
        </p:spPr>
      </p:sp>
      <p:sp>
        <p:nvSpPr>
          <p:cNvPr id="109" name="Google Shape;109;p22"/>
          <p:cNvSpPr txBox="1"/>
          <p:nvPr>
            <p:ph idx="1" type="body"/>
          </p:nvPr>
        </p:nvSpPr>
        <p:spPr>
          <a:xfrm>
            <a:off x="1259587" y="3773910"/>
            <a:ext cx="3855742" cy="565919"/>
          </a:xfrm>
          <a:prstGeom prst="rect">
            <a:avLst/>
          </a:prstGeom>
          <a:noFill/>
          <a:ln>
            <a:noFill/>
          </a:ln>
        </p:spPr>
        <p:txBody>
          <a:bodyPr anchorCtr="0" anchor="t" bIns="32125" lIns="64250" spcFirstLastPara="1" rIns="64250" wrap="square" tIns="32125">
            <a:normAutofit/>
          </a:bodyPr>
          <a:lstStyle>
            <a:lvl1pPr indent="-228600" lvl="0" marL="457200" algn="l">
              <a:spcBef>
                <a:spcPts val="200"/>
              </a:spcBef>
              <a:spcAft>
                <a:spcPts val="0"/>
              </a:spcAft>
              <a:buClr>
                <a:schemeClr val="dk1"/>
              </a:buClr>
              <a:buSzPts val="1000"/>
              <a:buNone/>
              <a:defRPr sz="1000"/>
            </a:lvl1pPr>
            <a:lvl2pPr indent="-228600" lvl="1" marL="914400" algn="l">
              <a:spcBef>
                <a:spcPts val="200"/>
              </a:spcBef>
              <a:spcAft>
                <a:spcPts val="0"/>
              </a:spcAft>
              <a:buClr>
                <a:schemeClr val="dk1"/>
              </a:buClr>
              <a:buSzPts val="800"/>
              <a:buNone/>
              <a:defRPr sz="800"/>
            </a:lvl2pPr>
            <a:lvl3pPr indent="-228600" lvl="2" marL="1371600" algn="l">
              <a:spcBef>
                <a:spcPts val="100"/>
              </a:spcBef>
              <a:spcAft>
                <a:spcPts val="0"/>
              </a:spcAft>
              <a:buClr>
                <a:schemeClr val="dk1"/>
              </a:buClr>
              <a:buSzPts val="700"/>
              <a:buNone/>
              <a:defRPr sz="700"/>
            </a:lvl3pPr>
            <a:lvl4pPr indent="-228600" lvl="3" marL="1828800" algn="l">
              <a:spcBef>
                <a:spcPts val="100"/>
              </a:spcBef>
              <a:spcAft>
                <a:spcPts val="0"/>
              </a:spcAft>
              <a:buClr>
                <a:schemeClr val="dk1"/>
              </a:buClr>
              <a:buSzPts val="600"/>
              <a:buNone/>
              <a:defRPr sz="600"/>
            </a:lvl4pPr>
            <a:lvl5pPr indent="-228600" lvl="4" marL="2286000" algn="l">
              <a:spcBef>
                <a:spcPts val="100"/>
              </a:spcBef>
              <a:spcAft>
                <a:spcPts val="0"/>
              </a:spcAft>
              <a:buClr>
                <a:schemeClr val="dk1"/>
              </a:buClr>
              <a:buSzPts val="600"/>
              <a:buNone/>
              <a:defRPr sz="600"/>
            </a:lvl5pPr>
            <a:lvl6pPr indent="-228600" lvl="5" marL="2743200" algn="l">
              <a:spcBef>
                <a:spcPts val="100"/>
              </a:spcBef>
              <a:spcAft>
                <a:spcPts val="0"/>
              </a:spcAft>
              <a:buClr>
                <a:schemeClr val="dk1"/>
              </a:buClr>
              <a:buSzPts val="600"/>
              <a:buNone/>
              <a:defRPr sz="600"/>
            </a:lvl6pPr>
            <a:lvl7pPr indent="-228600" lvl="6" marL="3200400" algn="l">
              <a:spcBef>
                <a:spcPts val="100"/>
              </a:spcBef>
              <a:spcAft>
                <a:spcPts val="0"/>
              </a:spcAft>
              <a:buClr>
                <a:schemeClr val="dk1"/>
              </a:buClr>
              <a:buSzPts val="600"/>
              <a:buNone/>
              <a:defRPr sz="600"/>
            </a:lvl7pPr>
            <a:lvl8pPr indent="-228600" lvl="7" marL="3657600" algn="l">
              <a:spcBef>
                <a:spcPts val="100"/>
              </a:spcBef>
              <a:spcAft>
                <a:spcPts val="0"/>
              </a:spcAft>
              <a:buClr>
                <a:schemeClr val="dk1"/>
              </a:buClr>
              <a:buSzPts val="600"/>
              <a:buNone/>
              <a:defRPr sz="600"/>
            </a:lvl8pPr>
            <a:lvl9pPr indent="-228600" lvl="8" marL="4114800" algn="l">
              <a:spcBef>
                <a:spcPts val="100"/>
              </a:spcBef>
              <a:spcAft>
                <a:spcPts val="0"/>
              </a:spcAft>
              <a:buClr>
                <a:schemeClr val="dk1"/>
              </a:buClr>
              <a:buSzPts val="600"/>
              <a:buNone/>
              <a:defRPr sz="600"/>
            </a:lvl9pPr>
          </a:lstStyle>
          <a:p/>
        </p:txBody>
      </p:sp>
      <p:sp>
        <p:nvSpPr>
          <p:cNvPr id="110" name="Google Shape;110;p22"/>
          <p:cNvSpPr txBox="1"/>
          <p:nvPr>
            <p:ph idx="10" type="dt"/>
          </p:nvPr>
        </p:nvSpPr>
        <p:spPr>
          <a:xfrm>
            <a:off x="321312" y="4469309"/>
            <a:ext cx="1499455" cy="256729"/>
          </a:xfrm>
          <a:prstGeom prst="rect">
            <a:avLst/>
          </a:prstGeom>
          <a:noFill/>
          <a:ln>
            <a:noFill/>
          </a:ln>
        </p:spPr>
        <p:txBody>
          <a:bodyPr anchorCtr="0" anchor="ctr" bIns="32125" lIns="64250" spcFirstLastPara="1" rIns="64250" wrap="square" tIns="32125">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111" name="Google Shape;111;p22"/>
          <p:cNvSpPr txBox="1"/>
          <p:nvPr>
            <p:ph idx="11" type="ftr"/>
          </p:nvPr>
        </p:nvSpPr>
        <p:spPr>
          <a:xfrm>
            <a:off x="2195631" y="4469309"/>
            <a:ext cx="2034975" cy="256729"/>
          </a:xfrm>
          <a:prstGeom prst="rect">
            <a:avLst/>
          </a:prstGeom>
          <a:noFill/>
          <a:ln>
            <a:noFill/>
          </a:ln>
        </p:spPr>
        <p:txBody>
          <a:bodyPr anchorCtr="0" anchor="ctr" bIns="32125" lIns="64250" spcFirstLastPara="1" rIns="64250" wrap="square" tIns="32125">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112" name="Google Shape;112;p22"/>
          <p:cNvSpPr txBox="1"/>
          <p:nvPr>
            <p:ph idx="12" type="sldNum"/>
          </p:nvPr>
        </p:nvSpPr>
        <p:spPr>
          <a:xfrm>
            <a:off x="4605470" y="4469309"/>
            <a:ext cx="1499455" cy="256729"/>
          </a:xfrm>
          <a:prstGeom prst="rect">
            <a:avLst/>
          </a:prstGeom>
          <a:noFill/>
          <a:ln>
            <a:noFill/>
          </a:ln>
        </p:spPr>
        <p:txBody>
          <a:bodyPr anchorCtr="0" anchor="ctr" bIns="32125" lIns="64250" spcFirstLastPara="1" rIns="64250" wrap="square" tIns="32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321312" y="193105"/>
            <a:ext cx="5783613" cy="803672"/>
          </a:xfrm>
          <a:prstGeom prst="rect">
            <a:avLst/>
          </a:prstGeom>
          <a:noFill/>
          <a:ln>
            <a:noFill/>
          </a:ln>
        </p:spPr>
        <p:txBody>
          <a:bodyPr anchorCtr="0" anchor="ctr" bIns="32125" lIns="64250" spcFirstLastPara="1" rIns="64250" wrap="square" tIns="32125">
            <a:normAutofit/>
          </a:bodyPr>
          <a:lstStyle>
            <a:lvl1pPr lvl="0" algn="ctr">
              <a:spcBef>
                <a:spcPts val="0"/>
              </a:spcBef>
              <a:spcAft>
                <a:spcPts val="0"/>
              </a:spcAft>
              <a:buClr>
                <a:schemeClr val="dk1"/>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15" name="Google Shape;115;p23"/>
          <p:cNvSpPr txBox="1"/>
          <p:nvPr>
            <p:ph idx="1" type="body"/>
          </p:nvPr>
        </p:nvSpPr>
        <p:spPr>
          <a:xfrm rot="5400000">
            <a:off x="1621960" y="-175507"/>
            <a:ext cx="3182318" cy="5783613"/>
          </a:xfrm>
          <a:prstGeom prst="rect">
            <a:avLst/>
          </a:prstGeom>
          <a:noFill/>
          <a:ln>
            <a:noFill/>
          </a:ln>
        </p:spPr>
        <p:txBody>
          <a:bodyPr anchorCtr="0" anchor="t" bIns="32125" lIns="64250" spcFirstLastPara="1" rIns="64250" wrap="square" tIns="32125">
            <a:normAutofit/>
          </a:bodyPr>
          <a:lstStyle>
            <a:lvl1pPr indent="-311150" lvl="0" marL="457200" algn="l">
              <a:spcBef>
                <a:spcPts val="300"/>
              </a:spcBef>
              <a:spcAft>
                <a:spcPts val="0"/>
              </a:spcAft>
              <a:buClr>
                <a:schemeClr val="dk1"/>
              </a:buClr>
              <a:buSzPts val="1300"/>
              <a:buChar char="•"/>
              <a:defRPr/>
            </a:lvl1pPr>
            <a:lvl2pPr indent="-311150" lvl="1" marL="914400" algn="l">
              <a:spcBef>
                <a:spcPts val="300"/>
              </a:spcBef>
              <a:spcAft>
                <a:spcPts val="0"/>
              </a:spcAft>
              <a:buClr>
                <a:schemeClr val="dk1"/>
              </a:buClr>
              <a:buSzPts val="1300"/>
              <a:buChar char="–"/>
              <a:defRPr/>
            </a:lvl2pPr>
            <a:lvl3pPr indent="-311150" lvl="2" marL="1371600" algn="l">
              <a:spcBef>
                <a:spcPts val="300"/>
              </a:spcBef>
              <a:spcAft>
                <a:spcPts val="0"/>
              </a:spcAft>
              <a:buClr>
                <a:schemeClr val="dk1"/>
              </a:buClr>
              <a:buSzPts val="1300"/>
              <a:buChar char="•"/>
              <a:defRPr/>
            </a:lvl3pPr>
            <a:lvl4pPr indent="-311150" lvl="3" marL="1828800" algn="l">
              <a:spcBef>
                <a:spcPts val="300"/>
              </a:spcBef>
              <a:spcAft>
                <a:spcPts val="0"/>
              </a:spcAft>
              <a:buClr>
                <a:schemeClr val="dk1"/>
              </a:buClr>
              <a:buSzPts val="1300"/>
              <a:buChar char="–"/>
              <a:defRPr/>
            </a:lvl4pPr>
            <a:lvl5pPr indent="-311150" lvl="4" marL="2286000" algn="l">
              <a:spcBef>
                <a:spcPts val="300"/>
              </a:spcBef>
              <a:spcAft>
                <a:spcPts val="0"/>
              </a:spcAft>
              <a:buClr>
                <a:schemeClr val="dk1"/>
              </a:buClr>
              <a:buSzPts val="1300"/>
              <a:buChar char="»"/>
              <a:defRPr/>
            </a:lvl5pPr>
            <a:lvl6pPr indent="-311150" lvl="5" marL="2743200" algn="l">
              <a:spcBef>
                <a:spcPts val="300"/>
              </a:spcBef>
              <a:spcAft>
                <a:spcPts val="0"/>
              </a:spcAft>
              <a:buClr>
                <a:schemeClr val="dk1"/>
              </a:buClr>
              <a:buSzPts val="1300"/>
              <a:buChar char="•"/>
              <a:defRPr/>
            </a:lvl6pPr>
            <a:lvl7pPr indent="-311150" lvl="6" marL="3200400" algn="l">
              <a:spcBef>
                <a:spcPts val="300"/>
              </a:spcBef>
              <a:spcAft>
                <a:spcPts val="0"/>
              </a:spcAft>
              <a:buClr>
                <a:schemeClr val="dk1"/>
              </a:buClr>
              <a:buSzPts val="1300"/>
              <a:buChar char="•"/>
              <a:defRPr/>
            </a:lvl7pPr>
            <a:lvl8pPr indent="-311150" lvl="7" marL="3657600" algn="l">
              <a:spcBef>
                <a:spcPts val="300"/>
              </a:spcBef>
              <a:spcAft>
                <a:spcPts val="0"/>
              </a:spcAft>
              <a:buClr>
                <a:schemeClr val="dk1"/>
              </a:buClr>
              <a:buSzPts val="1300"/>
              <a:buChar char="•"/>
              <a:defRPr/>
            </a:lvl8pPr>
            <a:lvl9pPr indent="-311150" lvl="8" marL="4114800" algn="l">
              <a:spcBef>
                <a:spcPts val="300"/>
              </a:spcBef>
              <a:spcAft>
                <a:spcPts val="0"/>
              </a:spcAft>
              <a:buClr>
                <a:schemeClr val="dk1"/>
              </a:buClr>
              <a:buSzPts val="1300"/>
              <a:buChar char="•"/>
              <a:defRPr/>
            </a:lvl9pPr>
          </a:lstStyle>
          <a:p/>
        </p:txBody>
      </p:sp>
      <p:sp>
        <p:nvSpPr>
          <p:cNvPr id="116" name="Google Shape;116;p23"/>
          <p:cNvSpPr txBox="1"/>
          <p:nvPr>
            <p:ph idx="10" type="dt"/>
          </p:nvPr>
        </p:nvSpPr>
        <p:spPr>
          <a:xfrm>
            <a:off x="321312" y="4469309"/>
            <a:ext cx="1499455" cy="256729"/>
          </a:xfrm>
          <a:prstGeom prst="rect">
            <a:avLst/>
          </a:prstGeom>
          <a:noFill/>
          <a:ln>
            <a:noFill/>
          </a:ln>
        </p:spPr>
        <p:txBody>
          <a:bodyPr anchorCtr="0" anchor="ctr" bIns="32125" lIns="64250" spcFirstLastPara="1" rIns="64250" wrap="square" tIns="32125">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117" name="Google Shape;117;p23"/>
          <p:cNvSpPr txBox="1"/>
          <p:nvPr>
            <p:ph idx="11" type="ftr"/>
          </p:nvPr>
        </p:nvSpPr>
        <p:spPr>
          <a:xfrm>
            <a:off x="2195631" y="4469309"/>
            <a:ext cx="2034975" cy="256729"/>
          </a:xfrm>
          <a:prstGeom prst="rect">
            <a:avLst/>
          </a:prstGeom>
          <a:noFill/>
          <a:ln>
            <a:noFill/>
          </a:ln>
        </p:spPr>
        <p:txBody>
          <a:bodyPr anchorCtr="0" anchor="ctr" bIns="32125" lIns="64250" spcFirstLastPara="1" rIns="64250" wrap="square" tIns="32125">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118" name="Google Shape;118;p23"/>
          <p:cNvSpPr txBox="1"/>
          <p:nvPr>
            <p:ph idx="12" type="sldNum"/>
          </p:nvPr>
        </p:nvSpPr>
        <p:spPr>
          <a:xfrm>
            <a:off x="4605470" y="4469309"/>
            <a:ext cx="1499455" cy="256729"/>
          </a:xfrm>
          <a:prstGeom prst="rect">
            <a:avLst/>
          </a:prstGeom>
          <a:noFill/>
          <a:ln>
            <a:noFill/>
          </a:ln>
        </p:spPr>
        <p:txBody>
          <a:bodyPr anchorCtr="0" anchor="ctr" bIns="32125" lIns="64250" spcFirstLastPara="1" rIns="64250" wrap="square" tIns="32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3324797" y="1527330"/>
            <a:ext cx="4114354" cy="1445903"/>
          </a:xfrm>
          <a:prstGeom prst="rect">
            <a:avLst/>
          </a:prstGeom>
          <a:noFill/>
          <a:ln>
            <a:noFill/>
          </a:ln>
        </p:spPr>
        <p:txBody>
          <a:bodyPr anchorCtr="0" anchor="ctr" bIns="32125" lIns="64250" spcFirstLastPara="1" rIns="64250" wrap="square" tIns="32125">
            <a:normAutofit/>
          </a:bodyPr>
          <a:lstStyle>
            <a:lvl1pPr lvl="0" algn="ctr">
              <a:spcBef>
                <a:spcPts val="0"/>
              </a:spcBef>
              <a:spcAft>
                <a:spcPts val="0"/>
              </a:spcAft>
              <a:buClr>
                <a:schemeClr val="dk1"/>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21" name="Google Shape;121;p24"/>
          <p:cNvSpPr txBox="1"/>
          <p:nvPr>
            <p:ph idx="1" type="body"/>
          </p:nvPr>
        </p:nvSpPr>
        <p:spPr>
          <a:xfrm rot="5400000">
            <a:off x="379438" y="134979"/>
            <a:ext cx="4114354" cy="4230606"/>
          </a:xfrm>
          <a:prstGeom prst="rect">
            <a:avLst/>
          </a:prstGeom>
          <a:noFill/>
          <a:ln>
            <a:noFill/>
          </a:ln>
        </p:spPr>
        <p:txBody>
          <a:bodyPr anchorCtr="0" anchor="t" bIns="32125" lIns="64250" spcFirstLastPara="1" rIns="64250" wrap="square" tIns="32125">
            <a:normAutofit/>
          </a:bodyPr>
          <a:lstStyle>
            <a:lvl1pPr indent="-311150" lvl="0" marL="457200" algn="l">
              <a:spcBef>
                <a:spcPts val="300"/>
              </a:spcBef>
              <a:spcAft>
                <a:spcPts val="0"/>
              </a:spcAft>
              <a:buClr>
                <a:schemeClr val="dk1"/>
              </a:buClr>
              <a:buSzPts val="1300"/>
              <a:buChar char="•"/>
              <a:defRPr/>
            </a:lvl1pPr>
            <a:lvl2pPr indent="-311150" lvl="1" marL="914400" algn="l">
              <a:spcBef>
                <a:spcPts val="300"/>
              </a:spcBef>
              <a:spcAft>
                <a:spcPts val="0"/>
              </a:spcAft>
              <a:buClr>
                <a:schemeClr val="dk1"/>
              </a:buClr>
              <a:buSzPts val="1300"/>
              <a:buChar char="–"/>
              <a:defRPr/>
            </a:lvl2pPr>
            <a:lvl3pPr indent="-311150" lvl="2" marL="1371600" algn="l">
              <a:spcBef>
                <a:spcPts val="300"/>
              </a:spcBef>
              <a:spcAft>
                <a:spcPts val="0"/>
              </a:spcAft>
              <a:buClr>
                <a:schemeClr val="dk1"/>
              </a:buClr>
              <a:buSzPts val="1300"/>
              <a:buChar char="•"/>
              <a:defRPr/>
            </a:lvl3pPr>
            <a:lvl4pPr indent="-311150" lvl="3" marL="1828800" algn="l">
              <a:spcBef>
                <a:spcPts val="300"/>
              </a:spcBef>
              <a:spcAft>
                <a:spcPts val="0"/>
              </a:spcAft>
              <a:buClr>
                <a:schemeClr val="dk1"/>
              </a:buClr>
              <a:buSzPts val="1300"/>
              <a:buChar char="–"/>
              <a:defRPr/>
            </a:lvl4pPr>
            <a:lvl5pPr indent="-311150" lvl="4" marL="2286000" algn="l">
              <a:spcBef>
                <a:spcPts val="300"/>
              </a:spcBef>
              <a:spcAft>
                <a:spcPts val="0"/>
              </a:spcAft>
              <a:buClr>
                <a:schemeClr val="dk1"/>
              </a:buClr>
              <a:buSzPts val="1300"/>
              <a:buChar char="»"/>
              <a:defRPr/>
            </a:lvl5pPr>
            <a:lvl6pPr indent="-311150" lvl="5" marL="2743200" algn="l">
              <a:spcBef>
                <a:spcPts val="300"/>
              </a:spcBef>
              <a:spcAft>
                <a:spcPts val="0"/>
              </a:spcAft>
              <a:buClr>
                <a:schemeClr val="dk1"/>
              </a:buClr>
              <a:buSzPts val="1300"/>
              <a:buChar char="•"/>
              <a:defRPr/>
            </a:lvl6pPr>
            <a:lvl7pPr indent="-311150" lvl="6" marL="3200400" algn="l">
              <a:spcBef>
                <a:spcPts val="300"/>
              </a:spcBef>
              <a:spcAft>
                <a:spcPts val="0"/>
              </a:spcAft>
              <a:buClr>
                <a:schemeClr val="dk1"/>
              </a:buClr>
              <a:buSzPts val="1300"/>
              <a:buChar char="•"/>
              <a:defRPr/>
            </a:lvl7pPr>
            <a:lvl8pPr indent="-311150" lvl="7" marL="3657600" algn="l">
              <a:spcBef>
                <a:spcPts val="300"/>
              </a:spcBef>
              <a:spcAft>
                <a:spcPts val="0"/>
              </a:spcAft>
              <a:buClr>
                <a:schemeClr val="dk1"/>
              </a:buClr>
              <a:buSzPts val="1300"/>
              <a:buChar char="•"/>
              <a:defRPr/>
            </a:lvl8pPr>
            <a:lvl9pPr indent="-311150" lvl="8" marL="4114800" algn="l">
              <a:spcBef>
                <a:spcPts val="300"/>
              </a:spcBef>
              <a:spcAft>
                <a:spcPts val="0"/>
              </a:spcAft>
              <a:buClr>
                <a:schemeClr val="dk1"/>
              </a:buClr>
              <a:buSzPts val="1300"/>
              <a:buChar char="•"/>
              <a:defRPr/>
            </a:lvl9pPr>
          </a:lstStyle>
          <a:p/>
        </p:txBody>
      </p:sp>
      <p:sp>
        <p:nvSpPr>
          <p:cNvPr id="122" name="Google Shape;122;p24"/>
          <p:cNvSpPr txBox="1"/>
          <p:nvPr>
            <p:ph idx="10" type="dt"/>
          </p:nvPr>
        </p:nvSpPr>
        <p:spPr>
          <a:xfrm>
            <a:off x="321312" y="4469309"/>
            <a:ext cx="1499455" cy="256729"/>
          </a:xfrm>
          <a:prstGeom prst="rect">
            <a:avLst/>
          </a:prstGeom>
          <a:noFill/>
          <a:ln>
            <a:noFill/>
          </a:ln>
        </p:spPr>
        <p:txBody>
          <a:bodyPr anchorCtr="0" anchor="ctr" bIns="32125" lIns="64250" spcFirstLastPara="1" rIns="64250" wrap="square" tIns="32125">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123" name="Google Shape;123;p24"/>
          <p:cNvSpPr txBox="1"/>
          <p:nvPr>
            <p:ph idx="11" type="ftr"/>
          </p:nvPr>
        </p:nvSpPr>
        <p:spPr>
          <a:xfrm>
            <a:off x="2195631" y="4469309"/>
            <a:ext cx="2034975" cy="256729"/>
          </a:xfrm>
          <a:prstGeom prst="rect">
            <a:avLst/>
          </a:prstGeom>
          <a:noFill/>
          <a:ln>
            <a:noFill/>
          </a:ln>
        </p:spPr>
        <p:txBody>
          <a:bodyPr anchorCtr="0" anchor="ctr" bIns="32125" lIns="64250" spcFirstLastPara="1" rIns="64250" wrap="square" tIns="32125">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p:txBody>
      </p:sp>
      <p:sp>
        <p:nvSpPr>
          <p:cNvPr id="124" name="Google Shape;124;p24"/>
          <p:cNvSpPr txBox="1"/>
          <p:nvPr>
            <p:ph idx="12" type="sldNum"/>
          </p:nvPr>
        </p:nvSpPr>
        <p:spPr>
          <a:xfrm>
            <a:off x="4605470" y="4469309"/>
            <a:ext cx="1499455" cy="256729"/>
          </a:xfrm>
          <a:prstGeom prst="rect">
            <a:avLst/>
          </a:prstGeom>
          <a:noFill/>
          <a:ln>
            <a:noFill/>
          </a:ln>
        </p:spPr>
        <p:txBody>
          <a:bodyPr anchorCtr="0" anchor="ctr" bIns="32125" lIns="64250" spcFirstLastPara="1" rIns="64250" wrap="square" tIns="32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21312" y="193105"/>
            <a:ext cx="5783613" cy="803672"/>
          </a:xfrm>
          <a:prstGeom prst="rect">
            <a:avLst/>
          </a:prstGeom>
          <a:noFill/>
          <a:ln>
            <a:noFill/>
          </a:ln>
        </p:spPr>
        <p:txBody>
          <a:bodyPr anchorCtr="0" anchor="ctr" bIns="32125" lIns="64250" spcFirstLastPara="1" rIns="64250" wrap="square" tIns="32125">
            <a:normAutofit/>
          </a:bodyPr>
          <a:lstStyle>
            <a:lvl1pPr lvl="0" marR="0" rtl="0" algn="ctr">
              <a:spcBef>
                <a:spcPts val="0"/>
              </a:spcBef>
              <a:spcAft>
                <a:spcPts val="0"/>
              </a:spcAft>
              <a:buClr>
                <a:schemeClr val="dk1"/>
              </a:buClr>
              <a:buSzPts val="3100"/>
              <a:buFont typeface="Calibri"/>
              <a:buNone/>
              <a:defRPr b="0" i="0" sz="3100" u="none" cap="none" strike="noStrike">
                <a:solidFill>
                  <a:schemeClr val="dk1"/>
                </a:solidFill>
                <a:latin typeface="Calibri"/>
                <a:ea typeface="Calibri"/>
                <a:cs typeface="Calibri"/>
                <a:sym typeface="Calibri"/>
              </a:defRPr>
            </a:lvl1pPr>
            <a:lvl2pPr lvl="1">
              <a:spcBef>
                <a:spcPts val="0"/>
              </a:spcBef>
              <a:spcAft>
                <a:spcPts val="0"/>
              </a:spcAft>
              <a:buSzPts val="1000"/>
              <a:buNone/>
              <a:defRPr sz="1300"/>
            </a:lvl2pPr>
            <a:lvl3pPr lvl="2">
              <a:spcBef>
                <a:spcPts val="0"/>
              </a:spcBef>
              <a:spcAft>
                <a:spcPts val="0"/>
              </a:spcAft>
              <a:buSzPts val="1000"/>
              <a:buNone/>
              <a:defRPr sz="1300"/>
            </a:lvl3pPr>
            <a:lvl4pPr lvl="3">
              <a:spcBef>
                <a:spcPts val="0"/>
              </a:spcBef>
              <a:spcAft>
                <a:spcPts val="0"/>
              </a:spcAft>
              <a:buSzPts val="1000"/>
              <a:buNone/>
              <a:defRPr sz="1300"/>
            </a:lvl4pPr>
            <a:lvl5pPr lvl="4">
              <a:spcBef>
                <a:spcPts val="0"/>
              </a:spcBef>
              <a:spcAft>
                <a:spcPts val="0"/>
              </a:spcAft>
              <a:buSzPts val="1000"/>
              <a:buNone/>
              <a:defRPr sz="1300"/>
            </a:lvl5pPr>
            <a:lvl6pPr lvl="5">
              <a:spcBef>
                <a:spcPts val="0"/>
              </a:spcBef>
              <a:spcAft>
                <a:spcPts val="0"/>
              </a:spcAft>
              <a:buSzPts val="1000"/>
              <a:buNone/>
              <a:defRPr sz="1300"/>
            </a:lvl6pPr>
            <a:lvl7pPr lvl="6">
              <a:spcBef>
                <a:spcPts val="0"/>
              </a:spcBef>
              <a:spcAft>
                <a:spcPts val="0"/>
              </a:spcAft>
              <a:buSzPts val="1000"/>
              <a:buNone/>
              <a:defRPr sz="1300"/>
            </a:lvl7pPr>
            <a:lvl8pPr lvl="7">
              <a:spcBef>
                <a:spcPts val="0"/>
              </a:spcBef>
              <a:spcAft>
                <a:spcPts val="0"/>
              </a:spcAft>
              <a:buSzPts val="1000"/>
              <a:buNone/>
              <a:defRPr sz="1300"/>
            </a:lvl8pPr>
            <a:lvl9pPr lvl="8">
              <a:spcBef>
                <a:spcPts val="0"/>
              </a:spcBef>
              <a:spcAft>
                <a:spcPts val="0"/>
              </a:spcAft>
              <a:buSzPts val="1000"/>
              <a:buNone/>
              <a:defRPr sz="1300"/>
            </a:lvl9pPr>
          </a:lstStyle>
          <a:p/>
        </p:txBody>
      </p:sp>
      <p:sp>
        <p:nvSpPr>
          <p:cNvPr id="52" name="Google Shape;52;p13"/>
          <p:cNvSpPr txBox="1"/>
          <p:nvPr>
            <p:ph idx="1" type="body"/>
          </p:nvPr>
        </p:nvSpPr>
        <p:spPr>
          <a:xfrm>
            <a:off x="321312" y="1125141"/>
            <a:ext cx="5783613" cy="3182318"/>
          </a:xfrm>
          <a:prstGeom prst="rect">
            <a:avLst/>
          </a:prstGeom>
          <a:noFill/>
          <a:ln>
            <a:noFill/>
          </a:ln>
        </p:spPr>
        <p:txBody>
          <a:bodyPr anchorCtr="0" anchor="t" bIns="32125" lIns="64250" spcFirstLastPara="1" rIns="64250" wrap="square" tIns="32125">
            <a:normAutofit/>
          </a:bodyPr>
          <a:lstStyle>
            <a:lvl1pPr indent="-368300" lvl="0" marL="457200" marR="0" rtl="0" algn="l">
              <a:spcBef>
                <a:spcPts val="4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36550" lvl="2" marL="1371600" marR="0" rtl="0" algn="l">
              <a:spcBef>
                <a:spcPts val="3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17500" lvl="3" marL="18288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321312" y="4469309"/>
            <a:ext cx="1499455" cy="256729"/>
          </a:xfrm>
          <a:prstGeom prst="rect">
            <a:avLst/>
          </a:prstGeom>
          <a:noFill/>
          <a:ln>
            <a:noFill/>
          </a:ln>
        </p:spPr>
        <p:txBody>
          <a:bodyPr anchorCtr="0" anchor="ctr" bIns="32125" lIns="64250" spcFirstLastPara="1" rIns="64250" wrap="square" tIns="32125">
            <a:noAutofit/>
          </a:bodyPr>
          <a:lstStyle>
            <a:lvl1pPr lvl="0" marR="0" rtl="0" algn="l">
              <a:spcBef>
                <a:spcPts val="0"/>
              </a:spcBef>
              <a:spcAft>
                <a:spcPts val="0"/>
              </a:spcAft>
              <a:buSzPts val="1000"/>
              <a:buNone/>
              <a:defRPr b="0" i="0" sz="800" u="none" cap="none" strike="noStrike">
                <a:solidFill>
                  <a:srgbClr val="888888"/>
                </a:solidFill>
                <a:latin typeface="Calibri"/>
                <a:ea typeface="Calibri"/>
                <a:cs typeface="Calibri"/>
                <a:sym typeface="Calibri"/>
              </a:defRPr>
            </a:lvl1pPr>
            <a:lvl2pPr lvl="1"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2pPr>
            <a:lvl3pPr lvl="2"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3pPr>
            <a:lvl4pPr lvl="3"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4pPr>
            <a:lvl5pPr lvl="4"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5pPr>
            <a:lvl6pPr lvl="5"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6pPr>
            <a:lvl7pPr lvl="6"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7pPr>
            <a:lvl8pPr lvl="7"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8pPr>
            <a:lvl9pPr lvl="8"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2195631" y="4469309"/>
            <a:ext cx="2034975" cy="256729"/>
          </a:xfrm>
          <a:prstGeom prst="rect">
            <a:avLst/>
          </a:prstGeom>
          <a:noFill/>
          <a:ln>
            <a:noFill/>
          </a:ln>
        </p:spPr>
        <p:txBody>
          <a:bodyPr anchorCtr="0" anchor="ctr" bIns="32125" lIns="64250" spcFirstLastPara="1" rIns="64250" wrap="square" tIns="32125">
            <a:noAutofit/>
          </a:bodyPr>
          <a:lstStyle>
            <a:lvl1pPr lvl="0" marR="0" rtl="0" algn="ctr">
              <a:spcBef>
                <a:spcPts val="0"/>
              </a:spcBef>
              <a:spcAft>
                <a:spcPts val="0"/>
              </a:spcAft>
              <a:buSzPts val="1000"/>
              <a:buNone/>
              <a:defRPr b="0" i="0" sz="800" u="none" cap="none" strike="noStrike">
                <a:solidFill>
                  <a:srgbClr val="888888"/>
                </a:solidFill>
                <a:latin typeface="Calibri"/>
                <a:ea typeface="Calibri"/>
                <a:cs typeface="Calibri"/>
                <a:sym typeface="Calibri"/>
              </a:defRPr>
            </a:lvl1pPr>
            <a:lvl2pPr lvl="1"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2pPr>
            <a:lvl3pPr lvl="2"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3pPr>
            <a:lvl4pPr lvl="3"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4pPr>
            <a:lvl5pPr lvl="4"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5pPr>
            <a:lvl6pPr lvl="5"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6pPr>
            <a:lvl7pPr lvl="6"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7pPr>
            <a:lvl8pPr lvl="7"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8pPr>
            <a:lvl9pPr lvl="8" marR="0" rtl="0" algn="l">
              <a:spcBef>
                <a:spcPts val="0"/>
              </a:spcBef>
              <a:spcAft>
                <a:spcPts val="0"/>
              </a:spcAft>
              <a:buSzPts val="1000"/>
              <a:buNone/>
              <a:defRPr b="0" i="0" sz="13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4605470" y="4469309"/>
            <a:ext cx="1499455" cy="256729"/>
          </a:xfrm>
          <a:prstGeom prst="rect">
            <a:avLst/>
          </a:prstGeom>
          <a:noFill/>
          <a:ln>
            <a:noFill/>
          </a:ln>
        </p:spPr>
        <p:txBody>
          <a:bodyPr anchorCtr="0" anchor="ctr" bIns="32125" lIns="64250" spcFirstLastPara="1" rIns="64250" wrap="square" tIns="32125">
            <a:noAutofit/>
          </a:bodyPr>
          <a:lstStyle>
            <a:lvl1pPr indent="0" lvl="0" marL="0" marR="0" rtl="0" algn="r">
              <a:spcBef>
                <a:spcPts val="0"/>
              </a:spcBef>
              <a:buNone/>
              <a:defRPr b="0" i="0" sz="800" u="none" cap="none" strike="noStrike">
                <a:solidFill>
                  <a:srgbClr val="888888"/>
                </a:solidFill>
                <a:latin typeface="Calibri"/>
                <a:ea typeface="Calibri"/>
                <a:cs typeface="Calibri"/>
                <a:sym typeface="Calibri"/>
              </a:defRPr>
            </a:lvl1pPr>
            <a:lvl2pPr indent="0" lvl="1" marL="0" marR="0" rtl="0" algn="r">
              <a:spcBef>
                <a:spcPts val="0"/>
              </a:spcBef>
              <a:buNone/>
              <a:defRPr b="0" i="0" sz="800" u="none" cap="none" strike="noStrike">
                <a:solidFill>
                  <a:srgbClr val="888888"/>
                </a:solidFill>
                <a:latin typeface="Calibri"/>
                <a:ea typeface="Calibri"/>
                <a:cs typeface="Calibri"/>
                <a:sym typeface="Calibri"/>
              </a:defRPr>
            </a:lvl2pPr>
            <a:lvl3pPr indent="0" lvl="2" marL="0" marR="0" rtl="0" algn="r">
              <a:spcBef>
                <a:spcPts val="0"/>
              </a:spcBef>
              <a:buNone/>
              <a:defRPr b="0" i="0" sz="800" u="none" cap="none" strike="noStrike">
                <a:solidFill>
                  <a:srgbClr val="888888"/>
                </a:solidFill>
                <a:latin typeface="Calibri"/>
                <a:ea typeface="Calibri"/>
                <a:cs typeface="Calibri"/>
                <a:sym typeface="Calibri"/>
              </a:defRPr>
            </a:lvl3pPr>
            <a:lvl4pPr indent="0" lvl="3" marL="0" marR="0" rtl="0" algn="r">
              <a:spcBef>
                <a:spcPts val="0"/>
              </a:spcBef>
              <a:buNone/>
              <a:defRPr b="0" i="0" sz="800" u="none" cap="none" strike="noStrike">
                <a:solidFill>
                  <a:srgbClr val="888888"/>
                </a:solidFill>
                <a:latin typeface="Calibri"/>
                <a:ea typeface="Calibri"/>
                <a:cs typeface="Calibri"/>
                <a:sym typeface="Calibri"/>
              </a:defRPr>
            </a:lvl4pPr>
            <a:lvl5pPr indent="0" lvl="4" marL="0" marR="0" rtl="0" algn="r">
              <a:spcBef>
                <a:spcPts val="0"/>
              </a:spcBef>
              <a:buNone/>
              <a:defRPr b="0" i="0" sz="800" u="none" cap="none" strike="noStrike">
                <a:solidFill>
                  <a:srgbClr val="888888"/>
                </a:solidFill>
                <a:latin typeface="Calibri"/>
                <a:ea typeface="Calibri"/>
                <a:cs typeface="Calibri"/>
                <a:sym typeface="Calibri"/>
              </a:defRPr>
            </a:lvl5pPr>
            <a:lvl6pPr indent="0" lvl="5" marL="0" marR="0" rtl="0" algn="r">
              <a:spcBef>
                <a:spcPts val="0"/>
              </a:spcBef>
              <a:buNone/>
              <a:defRPr b="0" i="0" sz="800" u="none" cap="none" strike="noStrike">
                <a:solidFill>
                  <a:srgbClr val="888888"/>
                </a:solidFill>
                <a:latin typeface="Calibri"/>
                <a:ea typeface="Calibri"/>
                <a:cs typeface="Calibri"/>
                <a:sym typeface="Calibri"/>
              </a:defRPr>
            </a:lvl6pPr>
            <a:lvl7pPr indent="0" lvl="6" marL="0" marR="0" rtl="0" algn="r">
              <a:spcBef>
                <a:spcPts val="0"/>
              </a:spcBef>
              <a:buNone/>
              <a:defRPr b="0" i="0" sz="800" u="none" cap="none" strike="noStrike">
                <a:solidFill>
                  <a:srgbClr val="888888"/>
                </a:solidFill>
                <a:latin typeface="Calibri"/>
                <a:ea typeface="Calibri"/>
                <a:cs typeface="Calibri"/>
                <a:sym typeface="Calibri"/>
              </a:defRPr>
            </a:lvl7pPr>
            <a:lvl8pPr indent="0" lvl="7" marL="0" marR="0" rtl="0" algn="r">
              <a:spcBef>
                <a:spcPts val="0"/>
              </a:spcBef>
              <a:buNone/>
              <a:defRPr b="0" i="0" sz="800" u="none" cap="none" strike="noStrike">
                <a:solidFill>
                  <a:srgbClr val="888888"/>
                </a:solidFill>
                <a:latin typeface="Calibri"/>
                <a:ea typeface="Calibri"/>
                <a:cs typeface="Calibri"/>
                <a:sym typeface="Calibri"/>
              </a:defRPr>
            </a:lvl8pPr>
            <a:lvl9pPr indent="0" lvl="8" marL="0" marR="0" rtl="0" algn="r">
              <a:spcBef>
                <a:spcPts val="0"/>
              </a:spcBef>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21.png"/><Relationship Id="rId7"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23.png"/><Relationship Id="rId5"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36.png"/><Relationship Id="rId5" Type="http://schemas.openxmlformats.org/officeDocument/2006/relationships/image" Target="../media/image29.png"/><Relationship Id="rId6"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41.png"/><Relationship Id="rId4" Type="http://schemas.openxmlformats.org/officeDocument/2006/relationships/image" Target="../media/image36.png"/><Relationship Id="rId5"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2.png"/><Relationship Id="rId4" Type="http://schemas.openxmlformats.org/officeDocument/2006/relationships/image" Target="../media/image36.png"/><Relationship Id="rId5"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48.png"/><Relationship Id="rId4" Type="http://schemas.openxmlformats.org/officeDocument/2006/relationships/image" Target="../media/image36.png"/><Relationship Id="rId5"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46.png"/><Relationship Id="rId4" Type="http://schemas.openxmlformats.org/officeDocument/2006/relationships/image" Target="../media/image36.png"/><Relationship Id="rId5"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61.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7.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7.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7.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7.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7.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7.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7.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7.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7.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7.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7.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 name="Shape 128"/>
        <p:cNvGrpSpPr/>
        <p:nvPr/>
      </p:nvGrpSpPr>
      <p:grpSpPr>
        <a:xfrm>
          <a:off x="0" y="0"/>
          <a:ext cx="0" cy="0"/>
          <a:chOff x="0" y="0"/>
          <a:chExt cx="0" cy="0"/>
        </a:xfrm>
      </p:grpSpPr>
      <p:pic>
        <p:nvPicPr>
          <p:cNvPr id="129" name="Google Shape;129;p25"/>
          <p:cNvPicPr preferRelativeResize="0"/>
          <p:nvPr/>
        </p:nvPicPr>
        <p:blipFill rotWithShape="1">
          <a:blip r:embed="rId4">
            <a:alphaModFix amt="74000"/>
          </a:blip>
          <a:srcRect b="0" l="0" r="0" t="0"/>
          <a:stretch/>
        </p:blipFill>
        <p:spPr>
          <a:xfrm>
            <a:off x="-19716" y="-18208"/>
            <a:ext cx="6248323" cy="5166301"/>
          </a:xfrm>
          <a:prstGeom prst="rect">
            <a:avLst/>
          </a:prstGeom>
          <a:noFill/>
          <a:ln>
            <a:noFill/>
          </a:ln>
        </p:spPr>
      </p:pic>
      <p:sp>
        <p:nvSpPr>
          <p:cNvPr id="130" name="Google Shape;130;p25"/>
          <p:cNvSpPr/>
          <p:nvPr/>
        </p:nvSpPr>
        <p:spPr>
          <a:xfrm>
            <a:off x="667446" y="3074261"/>
            <a:ext cx="6918621" cy="435322"/>
          </a:xfrm>
          <a:prstGeom prst="rect">
            <a:avLst/>
          </a:prstGeom>
          <a:noFill/>
          <a:ln>
            <a:noFill/>
          </a:ln>
        </p:spPr>
        <p:txBody>
          <a:bodyPr anchorCtr="0" anchor="t" bIns="0" lIns="0" spcFirstLastPara="1" rIns="0" wrap="square" tIns="0">
            <a:noAutofit/>
          </a:bodyPr>
          <a:lstStyle/>
          <a:p>
            <a:pPr indent="0" lvl="0" marL="0" marR="0" rtl="0" algn="l">
              <a:lnSpc>
                <a:spcPct val="75000"/>
              </a:lnSpc>
              <a:spcBef>
                <a:spcPts val="0"/>
              </a:spcBef>
              <a:spcAft>
                <a:spcPts val="0"/>
              </a:spcAft>
              <a:buNone/>
            </a:pPr>
            <a:r>
              <a:rPr b="0" i="0" lang="en" sz="3800" u="none" cap="none" strike="noStrike">
                <a:solidFill>
                  <a:srgbClr val="FAFBFF"/>
                </a:solidFill>
                <a:latin typeface="Arial"/>
                <a:ea typeface="Arial"/>
                <a:cs typeface="Arial"/>
                <a:sym typeface="Arial"/>
              </a:rPr>
              <a:t>Company Profile</a:t>
            </a:r>
            <a:endParaRPr sz="1000"/>
          </a:p>
        </p:txBody>
      </p:sp>
      <p:sp>
        <p:nvSpPr>
          <p:cNvPr id="131" name="Google Shape;131;p25"/>
          <p:cNvSpPr/>
          <p:nvPr/>
        </p:nvSpPr>
        <p:spPr>
          <a:xfrm>
            <a:off x="661043" y="3750685"/>
            <a:ext cx="6179096" cy="529084"/>
          </a:xfrm>
          <a:prstGeom prst="rect">
            <a:avLst/>
          </a:prstGeom>
          <a:noFill/>
          <a:ln>
            <a:noFill/>
          </a:ln>
        </p:spPr>
        <p:txBody>
          <a:bodyPr anchorCtr="0" anchor="t" bIns="0" lIns="0" spcFirstLastPara="1" rIns="0" wrap="square" tIns="0">
            <a:noAutofit/>
          </a:bodyPr>
          <a:lstStyle/>
          <a:p>
            <a:pPr indent="0" lvl="0" marL="0" marR="0" rtl="0" algn="l">
              <a:lnSpc>
                <a:spcPct val="91667"/>
              </a:lnSpc>
              <a:spcBef>
                <a:spcPts val="0"/>
              </a:spcBef>
              <a:spcAft>
                <a:spcPts val="0"/>
              </a:spcAft>
              <a:buNone/>
            </a:pPr>
            <a:r>
              <a:rPr b="0" i="0" lang="en" sz="3800" u="none" cap="none" strike="noStrike">
                <a:solidFill>
                  <a:srgbClr val="438150"/>
                </a:solidFill>
                <a:latin typeface="Archivo Black"/>
                <a:ea typeface="Archivo Black"/>
                <a:cs typeface="Archivo Black"/>
                <a:sym typeface="Archivo Black"/>
              </a:rPr>
              <a:t>FAAT Engineering</a:t>
            </a:r>
            <a:endParaRPr sz="1000"/>
          </a:p>
        </p:txBody>
      </p:sp>
      <p:pic>
        <p:nvPicPr>
          <p:cNvPr id="132" name="Google Shape;132;p25"/>
          <p:cNvPicPr preferRelativeResize="0"/>
          <p:nvPr/>
        </p:nvPicPr>
        <p:blipFill rotWithShape="1">
          <a:blip r:embed="rId5">
            <a:alphaModFix/>
          </a:blip>
          <a:srcRect b="0" l="0" r="0" t="0"/>
          <a:stretch/>
        </p:blipFill>
        <p:spPr>
          <a:xfrm>
            <a:off x="529808" y="3625669"/>
            <a:ext cx="5528259" cy="133880"/>
          </a:xfrm>
          <a:prstGeom prst="rect">
            <a:avLst/>
          </a:prstGeom>
          <a:noFill/>
          <a:ln>
            <a:noFill/>
          </a:ln>
        </p:spPr>
      </p:pic>
      <p:pic>
        <p:nvPicPr>
          <p:cNvPr id="133" name="Google Shape;133;p25"/>
          <p:cNvPicPr preferRelativeResize="0"/>
          <p:nvPr/>
        </p:nvPicPr>
        <p:blipFill rotWithShape="1">
          <a:blip r:embed="rId6">
            <a:alphaModFix/>
          </a:blip>
          <a:srcRect b="0" l="0" r="0" t="0"/>
          <a:stretch/>
        </p:blipFill>
        <p:spPr>
          <a:xfrm>
            <a:off x="529808" y="4393622"/>
            <a:ext cx="5494789" cy="1338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3" name="Shape 243"/>
        <p:cNvGrpSpPr/>
        <p:nvPr/>
      </p:nvGrpSpPr>
      <p:grpSpPr>
        <a:xfrm>
          <a:off x="0" y="0"/>
          <a:ext cx="0" cy="0"/>
          <a:chOff x="0" y="0"/>
          <a:chExt cx="0" cy="0"/>
        </a:xfrm>
      </p:grpSpPr>
      <p:sp>
        <p:nvSpPr>
          <p:cNvPr id="244" name="Google Shape;244;p34"/>
          <p:cNvSpPr/>
          <p:nvPr/>
        </p:nvSpPr>
        <p:spPr>
          <a:xfrm>
            <a:off x="548908" y="315741"/>
            <a:ext cx="2760498" cy="314516"/>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700" u="none" cap="none" strike="noStrike">
                <a:solidFill>
                  <a:srgbClr val="3A3A3A"/>
                </a:solidFill>
                <a:latin typeface="Raleway"/>
                <a:ea typeface="Raleway"/>
                <a:cs typeface="Raleway"/>
                <a:sym typeface="Raleway"/>
              </a:rPr>
              <a:t>FAAT Lifts</a:t>
            </a:r>
            <a:endParaRPr sz="1000"/>
          </a:p>
        </p:txBody>
      </p:sp>
      <p:pic>
        <p:nvPicPr>
          <p:cNvPr id="245" name="Google Shape;245;p34"/>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246" name="Google Shape;246;p34"/>
          <p:cNvSpPr/>
          <p:nvPr/>
        </p:nvSpPr>
        <p:spPr>
          <a:xfrm>
            <a:off x="548908" y="629884"/>
            <a:ext cx="3702847" cy="56029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0" lang="en" sz="2900" u="none" cap="none" strike="noStrike">
                <a:solidFill>
                  <a:srgbClr val="438150"/>
                </a:solidFill>
                <a:latin typeface="Raleway"/>
                <a:ea typeface="Raleway"/>
                <a:cs typeface="Raleway"/>
                <a:sym typeface="Raleway"/>
              </a:rPr>
              <a:t>Who We Are</a:t>
            </a:r>
            <a:endParaRPr sz="1000"/>
          </a:p>
        </p:txBody>
      </p:sp>
      <p:sp>
        <p:nvSpPr>
          <p:cNvPr id="247" name="Google Shape;247;p34"/>
          <p:cNvSpPr/>
          <p:nvPr/>
        </p:nvSpPr>
        <p:spPr>
          <a:xfrm>
            <a:off x="548908" y="1535286"/>
            <a:ext cx="4285089" cy="2491383"/>
          </a:xfrm>
          <a:prstGeom prst="rect">
            <a:avLst/>
          </a:prstGeom>
          <a:noFill/>
          <a:ln>
            <a:noFill/>
          </a:ln>
        </p:spPr>
        <p:txBody>
          <a:bodyPr anchorCtr="0" anchor="t" bIns="0" lIns="0" spcFirstLastPara="1" rIns="0" wrap="square" tIns="0">
            <a:noAutofit/>
          </a:bodyPr>
          <a:lstStyle/>
          <a:p>
            <a:pPr indent="0" lvl="0" marL="0" marR="0" rtl="0" algn="l">
              <a:lnSpc>
                <a:spcPct val="133333"/>
              </a:lnSpc>
              <a:spcBef>
                <a:spcPts val="0"/>
              </a:spcBef>
              <a:spcAft>
                <a:spcPts val="0"/>
              </a:spcAft>
              <a:buNone/>
            </a:pPr>
            <a:r>
              <a:rPr b="0" i="0" lang="en" sz="1100" u="none" cap="none" strike="noStrike">
                <a:solidFill>
                  <a:srgbClr val="3A3A3A"/>
                </a:solidFill>
                <a:latin typeface="Raleway"/>
                <a:ea typeface="Raleway"/>
                <a:cs typeface="Raleway"/>
                <a:sym typeface="Raleway"/>
              </a:rPr>
              <a:t>FAAT LIFTS is the vertical transportation division of FAAT Engineering, proudly representing </a:t>
            </a:r>
            <a:r>
              <a:rPr b="1" i="0" lang="en" sz="1100" u="none" cap="none" strike="noStrike">
                <a:solidFill>
                  <a:srgbClr val="3A3A3A"/>
                </a:solidFill>
                <a:latin typeface="Raleway"/>
                <a:ea typeface="Raleway"/>
                <a:cs typeface="Raleway"/>
                <a:sym typeface="Raleway"/>
              </a:rPr>
              <a:t>Shanghai Mitsubishi Elevator Co., Ltd.</a:t>
            </a:r>
            <a:r>
              <a:rPr b="0" i="0" lang="en" sz="1100" u="none" cap="none" strike="noStrike">
                <a:solidFill>
                  <a:srgbClr val="3A3A3A"/>
                </a:solidFill>
                <a:latin typeface="Raleway"/>
                <a:ea typeface="Raleway"/>
                <a:cs typeface="Raleway"/>
                <a:sym typeface="Raleway"/>
              </a:rPr>
              <a:t> in Syria. As the global leader in elevator and escalator technology, </a:t>
            </a:r>
            <a:r>
              <a:rPr b="1" i="0" lang="en" sz="1100" u="none" cap="none" strike="noStrike">
                <a:solidFill>
                  <a:srgbClr val="3A3A3A"/>
                </a:solidFill>
                <a:latin typeface="Raleway"/>
                <a:ea typeface="Raleway"/>
                <a:cs typeface="Raleway"/>
                <a:sym typeface="Raleway"/>
              </a:rPr>
              <a:t>Shanghai Mitsubishi</a:t>
            </a:r>
            <a:r>
              <a:rPr b="0" i="0" lang="en" sz="1100" u="none" cap="none" strike="noStrike">
                <a:solidFill>
                  <a:srgbClr val="3A3A3A"/>
                </a:solidFill>
                <a:latin typeface="Raleway"/>
                <a:ea typeface="Raleway"/>
                <a:cs typeface="Raleway"/>
                <a:sym typeface="Raleway"/>
              </a:rPr>
              <a:t> brings cutting-edge Japanese engineering and decades of proven performance to our market.</a:t>
            </a:r>
            <a:endParaRPr sz="1000"/>
          </a:p>
          <a:p>
            <a:pPr indent="0" lvl="0" marL="0" marR="0" rtl="0" algn="l">
              <a:lnSpc>
                <a:spcPct val="125000"/>
              </a:lnSpc>
              <a:spcBef>
                <a:spcPts val="0"/>
              </a:spcBef>
              <a:spcAft>
                <a:spcPts val="0"/>
              </a:spcAft>
              <a:buNone/>
            </a:pPr>
            <a:r>
              <a:rPr b="0" i="0" lang="en" sz="1100" u="none" cap="none" strike="noStrike">
                <a:solidFill>
                  <a:srgbClr val="3A3A3A"/>
                </a:solidFill>
                <a:latin typeface="Raleway"/>
                <a:ea typeface="Raleway"/>
                <a:cs typeface="Raleway"/>
                <a:sym typeface="Raleway"/>
              </a:rPr>
              <a:t>Through this exclusive partnership, FAAT LIFTS offers a full range of premium</a:t>
            </a:r>
            <a:r>
              <a:rPr b="1" i="0" lang="en" sz="1100" u="none" cap="none" strike="noStrike">
                <a:solidFill>
                  <a:srgbClr val="3A3A3A"/>
                </a:solidFill>
                <a:latin typeface="Raleway"/>
                <a:ea typeface="Raleway"/>
                <a:cs typeface="Raleway"/>
                <a:sym typeface="Raleway"/>
              </a:rPr>
              <a:t> elevators, escalators, and moving walkways</a:t>
            </a:r>
            <a:r>
              <a:rPr b="0" i="0" lang="en" sz="1100" u="none" cap="none" strike="noStrike">
                <a:solidFill>
                  <a:srgbClr val="3A3A3A"/>
                </a:solidFill>
                <a:latin typeface="Raleway"/>
                <a:ea typeface="Raleway"/>
                <a:cs typeface="Raleway"/>
                <a:sym typeface="Raleway"/>
              </a:rPr>
              <a:t> that meet the highest international standards for</a:t>
            </a:r>
            <a:r>
              <a:rPr b="1" i="0" lang="en" sz="1100" u="none" cap="none" strike="noStrike">
                <a:solidFill>
                  <a:srgbClr val="3A3A3A"/>
                </a:solidFill>
                <a:latin typeface="Raleway"/>
                <a:ea typeface="Raleway"/>
                <a:cs typeface="Raleway"/>
                <a:sym typeface="Raleway"/>
              </a:rPr>
              <a:t> safety, efficiency, and innovation.</a:t>
            </a:r>
            <a:r>
              <a:rPr b="0" i="0" lang="en" sz="1100" u="none" cap="none" strike="noStrike">
                <a:solidFill>
                  <a:srgbClr val="3A3A3A"/>
                </a:solidFill>
                <a:latin typeface="Raleway"/>
                <a:ea typeface="Raleway"/>
                <a:cs typeface="Raleway"/>
                <a:sym typeface="Raleway"/>
              </a:rPr>
              <a:t> Our solutions are tailored for </a:t>
            </a:r>
            <a:r>
              <a:rPr b="1" i="0" lang="en" sz="1100" u="none" cap="none" strike="noStrike">
                <a:solidFill>
                  <a:srgbClr val="3A3A3A"/>
                </a:solidFill>
                <a:latin typeface="Raleway"/>
                <a:ea typeface="Raleway"/>
                <a:cs typeface="Raleway"/>
                <a:sym typeface="Raleway"/>
              </a:rPr>
              <a:t>residential towers, commercial complexes, luxury hotels, industrial facilities, and public transport hubs, </a:t>
            </a:r>
            <a:r>
              <a:rPr b="0" i="0" lang="en" sz="1100" u="none" cap="none" strike="noStrike">
                <a:solidFill>
                  <a:srgbClr val="3A3A3A"/>
                </a:solidFill>
                <a:latin typeface="Raleway"/>
                <a:ea typeface="Raleway"/>
                <a:cs typeface="Raleway"/>
                <a:sym typeface="Raleway"/>
              </a:rPr>
              <a:t>ensuring smooth and reliable mobility in every application.</a:t>
            </a:r>
            <a:endParaRPr sz="1000"/>
          </a:p>
          <a:p>
            <a:pPr indent="0" lvl="0" marL="0" marR="0" rtl="0" algn="l">
              <a:lnSpc>
                <a:spcPct val="133333"/>
              </a:lnSpc>
              <a:spcBef>
                <a:spcPts val="0"/>
              </a:spcBef>
              <a:spcAft>
                <a:spcPts val="0"/>
              </a:spcAft>
              <a:buNone/>
            </a:pPr>
            <a:r>
              <a:t/>
            </a:r>
            <a:endParaRPr b="0" i="0" sz="1100" u="none" cap="none" strike="noStrike">
              <a:solidFill>
                <a:srgbClr val="3A3A3A"/>
              </a:solidFill>
              <a:latin typeface="Raleway"/>
              <a:ea typeface="Raleway"/>
              <a:cs typeface="Raleway"/>
              <a:sym typeface="Raleway"/>
            </a:endParaRPr>
          </a:p>
        </p:txBody>
      </p:sp>
      <p:sp>
        <p:nvSpPr>
          <p:cNvPr id="248" name="Google Shape;248;p34"/>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249" name="Google Shape;249;p34"/>
          <p:cNvPicPr preferRelativeResize="0"/>
          <p:nvPr/>
        </p:nvPicPr>
        <p:blipFill rotWithShape="1">
          <a:blip r:embed="rId4">
            <a:alphaModFix/>
          </a:blip>
          <a:srcRect b="0" l="0" r="0" t="0"/>
          <a:stretch/>
        </p:blipFill>
        <p:spPr>
          <a:xfrm>
            <a:off x="5010925" y="1535605"/>
            <a:ext cx="3855742" cy="1365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3" name="Shape 253"/>
        <p:cNvGrpSpPr/>
        <p:nvPr/>
      </p:nvGrpSpPr>
      <p:grpSpPr>
        <a:xfrm>
          <a:off x="0" y="0"/>
          <a:ext cx="0" cy="0"/>
          <a:chOff x="0" y="0"/>
          <a:chExt cx="0" cy="0"/>
        </a:xfrm>
      </p:grpSpPr>
      <p:sp>
        <p:nvSpPr>
          <p:cNvPr id="254" name="Google Shape;254;p35"/>
          <p:cNvSpPr/>
          <p:nvPr/>
        </p:nvSpPr>
        <p:spPr>
          <a:xfrm>
            <a:off x="490885" y="1317748"/>
            <a:ext cx="7541912" cy="2812852"/>
          </a:xfrm>
          <a:prstGeom prst="rect">
            <a:avLst/>
          </a:prstGeom>
          <a:noFill/>
          <a:ln>
            <a:noFill/>
          </a:ln>
        </p:spPr>
        <p:txBody>
          <a:bodyPr anchorCtr="0" anchor="t" bIns="0" lIns="66950" spcFirstLastPara="1" rIns="66950" wrap="square" tIns="66950">
            <a:noAutofit/>
          </a:bodyPr>
          <a:lstStyle/>
          <a:p>
            <a:pPr indent="0" lvl="0" marL="0" marR="0" rtl="0" algn="l">
              <a:lnSpc>
                <a:spcPct val="166667"/>
              </a:lnSpc>
              <a:spcBef>
                <a:spcPts val="0"/>
              </a:spcBef>
              <a:spcAft>
                <a:spcPts val="0"/>
              </a:spcAft>
              <a:buNone/>
            </a:pPr>
            <a:r>
              <a:rPr b="1" i="0" lang="en" sz="1100" u="none" cap="none" strike="noStrike">
                <a:solidFill>
                  <a:schemeClr val="dk1"/>
                </a:solidFill>
                <a:latin typeface="Arimo"/>
                <a:ea typeface="Arimo"/>
                <a:cs typeface="Arimo"/>
                <a:sym typeface="Arimo"/>
              </a:rPr>
              <a:t>FAAT LIFTS</a:t>
            </a:r>
            <a:r>
              <a:rPr b="0" i="0" lang="en" sz="1100" u="none" cap="none" strike="noStrike">
                <a:solidFill>
                  <a:schemeClr val="dk1"/>
                </a:solidFill>
                <a:latin typeface="Arimo"/>
                <a:ea typeface="Arimo"/>
                <a:cs typeface="Arimo"/>
                <a:sym typeface="Arimo"/>
              </a:rPr>
              <a:t> provides comprehensive solutions for vertical transportation, including:</a:t>
            </a:r>
            <a:endParaRPr sz="1000"/>
          </a:p>
          <a:p>
            <a:pPr indent="0" lvl="0" marL="0" marR="0" rtl="0" algn="l">
              <a:lnSpc>
                <a:spcPct val="166667"/>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Passenger Elevators –</a:t>
            </a:r>
            <a:r>
              <a:rPr b="0" i="0" lang="en" sz="1100" u="none" cap="none" strike="noStrike">
                <a:solidFill>
                  <a:schemeClr val="dk1"/>
                </a:solidFill>
                <a:latin typeface="Arimo"/>
                <a:ea typeface="Arimo"/>
                <a:cs typeface="Arimo"/>
                <a:sym typeface="Arimo"/>
              </a:rPr>
              <a:t> High-speed, energy-efficient models for offices, malls, and towers.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Home Lifts –</a:t>
            </a:r>
            <a:r>
              <a:rPr b="0" i="0" lang="en" sz="1100" u="none" cap="none" strike="noStrike">
                <a:solidFill>
                  <a:schemeClr val="dk1"/>
                </a:solidFill>
                <a:latin typeface="Arimo"/>
                <a:ea typeface="Arimo"/>
                <a:cs typeface="Arimo"/>
                <a:sym typeface="Arimo"/>
              </a:rPr>
              <a:t> Compact, luxurious lifts designed for villas and private residences.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a:t>
            </a:r>
            <a:r>
              <a:rPr b="1" i="0" lang="en" sz="1100" u="none" cap="none" strike="noStrike">
                <a:solidFill>
                  <a:schemeClr val="dk1"/>
                </a:solidFill>
                <a:latin typeface="Arimo"/>
                <a:ea typeface="Arimo"/>
                <a:cs typeface="Arimo"/>
                <a:sym typeface="Arimo"/>
              </a:rPr>
              <a:t> Freight &amp; Service Elevators –</a:t>
            </a:r>
            <a:r>
              <a:rPr b="0" i="0" lang="en" sz="1100" u="none" cap="none" strike="noStrike">
                <a:solidFill>
                  <a:schemeClr val="dk1"/>
                </a:solidFill>
                <a:latin typeface="Arimo"/>
                <a:ea typeface="Arimo"/>
                <a:cs typeface="Arimo"/>
                <a:sym typeface="Arimo"/>
              </a:rPr>
              <a:t> Heavy-duty solutions for warehouses, hospitals, and industrial settings.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Dumbwaiters –</a:t>
            </a:r>
            <a:r>
              <a:rPr b="0" i="0" lang="en" sz="1100" u="none" cap="none" strike="noStrike">
                <a:solidFill>
                  <a:schemeClr val="dk1"/>
                </a:solidFill>
                <a:latin typeface="Arimo"/>
                <a:ea typeface="Arimo"/>
                <a:cs typeface="Arimo"/>
                <a:sym typeface="Arimo"/>
              </a:rPr>
              <a:t> Small-scale service lifts ideal for hotels, restaurants, and medical facilities.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Panoramic Elevators – </a:t>
            </a:r>
            <a:r>
              <a:rPr b="0" i="0" lang="en" sz="1100" u="none" cap="none" strike="noStrike">
                <a:solidFill>
                  <a:schemeClr val="dk1"/>
                </a:solidFill>
                <a:latin typeface="Arimo"/>
                <a:ea typeface="Arimo"/>
                <a:cs typeface="Arimo"/>
                <a:sym typeface="Arimo"/>
              </a:rPr>
              <a:t>Elegant, all-glass cabin designs for high-end commercial buildings.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Escalators &amp; Moving Walks – </a:t>
            </a:r>
            <a:r>
              <a:rPr b="0" i="0" lang="en" sz="1100" u="none" cap="none" strike="noStrike">
                <a:solidFill>
                  <a:schemeClr val="dk1"/>
                </a:solidFill>
                <a:latin typeface="Arimo"/>
                <a:ea typeface="Arimo"/>
                <a:cs typeface="Arimo"/>
                <a:sym typeface="Arimo"/>
              </a:rPr>
              <a:t>High-performance solutions for malls, airports, and transit hubs.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Custom Cabin Design – </a:t>
            </a:r>
            <a:r>
              <a:rPr b="0" i="0" lang="en" sz="1100" u="none" cap="none" strike="noStrike">
                <a:solidFill>
                  <a:schemeClr val="dk1"/>
                </a:solidFill>
                <a:latin typeface="Arimo"/>
                <a:ea typeface="Arimo"/>
                <a:cs typeface="Arimo"/>
                <a:sym typeface="Arimo"/>
              </a:rPr>
              <a:t>Bespoke interior finishes to match architectural aesthetics.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Modernization &amp; Upgrades – </a:t>
            </a:r>
            <a:r>
              <a:rPr b="0" i="0" lang="en" sz="1100" u="none" cap="none" strike="noStrike">
                <a:solidFill>
                  <a:schemeClr val="dk1"/>
                </a:solidFill>
                <a:latin typeface="Arimo"/>
                <a:ea typeface="Arimo"/>
                <a:cs typeface="Arimo"/>
                <a:sym typeface="Arimo"/>
              </a:rPr>
              <a:t>Retrofitting existing elevators with the latest safety and energy-efficient technologies.</a:t>
            </a:r>
            <a:endParaRPr sz="1000"/>
          </a:p>
        </p:txBody>
      </p:sp>
      <p:sp>
        <p:nvSpPr>
          <p:cNvPr id="255" name="Google Shape;255;p35"/>
          <p:cNvSpPr/>
          <p:nvPr/>
        </p:nvSpPr>
        <p:spPr>
          <a:xfrm>
            <a:off x="490885" y="342846"/>
            <a:ext cx="3702847" cy="56029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0" lang="en" sz="2900" u="none" cap="none" strike="noStrike">
                <a:solidFill>
                  <a:srgbClr val="438150"/>
                </a:solidFill>
                <a:latin typeface="Raleway"/>
                <a:ea typeface="Raleway"/>
                <a:cs typeface="Raleway"/>
                <a:sym typeface="Raleway"/>
              </a:rPr>
              <a:t>Our Expertise</a:t>
            </a:r>
            <a:endParaRPr sz="1000"/>
          </a:p>
        </p:txBody>
      </p:sp>
      <p:sp>
        <p:nvSpPr>
          <p:cNvPr id="256" name="Google Shape;256;p35"/>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 </a:t>
            </a:r>
            <a:endParaRPr sz="1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0" name="Shape 260"/>
        <p:cNvGrpSpPr/>
        <p:nvPr/>
      </p:nvGrpSpPr>
      <p:grpSpPr>
        <a:xfrm>
          <a:off x="0" y="0"/>
          <a:ext cx="0" cy="0"/>
          <a:chOff x="0" y="0"/>
          <a:chExt cx="0" cy="0"/>
        </a:xfrm>
      </p:grpSpPr>
      <p:sp>
        <p:nvSpPr>
          <p:cNvPr id="261" name="Google Shape;261;p36"/>
          <p:cNvSpPr/>
          <p:nvPr/>
        </p:nvSpPr>
        <p:spPr>
          <a:xfrm>
            <a:off x="548908" y="315741"/>
            <a:ext cx="2760498" cy="314516"/>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700" u="none" cap="none" strike="noStrike">
                <a:solidFill>
                  <a:srgbClr val="3A3A3A"/>
                </a:solidFill>
                <a:latin typeface="Raleway"/>
                <a:ea typeface="Raleway"/>
                <a:cs typeface="Raleway"/>
                <a:sym typeface="Raleway"/>
              </a:rPr>
              <a:t>FAAT HVAC</a:t>
            </a:r>
            <a:endParaRPr sz="1000"/>
          </a:p>
        </p:txBody>
      </p:sp>
      <p:pic>
        <p:nvPicPr>
          <p:cNvPr id="262" name="Google Shape;262;p36"/>
          <p:cNvPicPr preferRelativeResize="0"/>
          <p:nvPr/>
        </p:nvPicPr>
        <p:blipFill rotWithShape="1">
          <a:blip r:embed="rId3">
            <a:alphaModFix/>
          </a:blip>
          <a:srcRect b="0" l="0" r="0" t="0"/>
          <a:stretch/>
        </p:blipFill>
        <p:spPr>
          <a:xfrm>
            <a:off x="6955064" y="2364135"/>
            <a:ext cx="1981423" cy="1981423"/>
          </a:xfrm>
          <a:prstGeom prst="rect">
            <a:avLst/>
          </a:prstGeom>
          <a:noFill/>
          <a:ln>
            <a:noFill/>
          </a:ln>
        </p:spPr>
      </p:pic>
      <p:pic>
        <p:nvPicPr>
          <p:cNvPr id="263" name="Google Shape;263;p36"/>
          <p:cNvPicPr preferRelativeResize="0"/>
          <p:nvPr/>
        </p:nvPicPr>
        <p:blipFill rotWithShape="1">
          <a:blip r:embed="rId4">
            <a:alphaModFix/>
          </a:blip>
          <a:srcRect b="0" l="0" r="0" t="0"/>
          <a:stretch/>
        </p:blipFill>
        <p:spPr>
          <a:xfrm>
            <a:off x="2167552" y="4681389"/>
            <a:ext cx="536823" cy="133880"/>
          </a:xfrm>
          <a:prstGeom prst="rect">
            <a:avLst/>
          </a:prstGeom>
          <a:noFill/>
          <a:ln>
            <a:noFill/>
          </a:ln>
        </p:spPr>
      </p:pic>
      <p:sp>
        <p:nvSpPr>
          <p:cNvPr id="264" name="Google Shape;264;p36"/>
          <p:cNvSpPr/>
          <p:nvPr/>
        </p:nvSpPr>
        <p:spPr>
          <a:xfrm>
            <a:off x="548908" y="629884"/>
            <a:ext cx="3702847" cy="56029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0" lang="en" sz="2900" u="none" cap="none" strike="noStrike">
                <a:solidFill>
                  <a:srgbClr val="438150"/>
                </a:solidFill>
                <a:latin typeface="Raleway"/>
                <a:ea typeface="Raleway"/>
                <a:cs typeface="Raleway"/>
                <a:sym typeface="Raleway"/>
              </a:rPr>
              <a:t>Who We Are</a:t>
            </a:r>
            <a:endParaRPr sz="1000"/>
          </a:p>
        </p:txBody>
      </p:sp>
      <p:sp>
        <p:nvSpPr>
          <p:cNvPr id="265" name="Google Shape;265;p36"/>
          <p:cNvSpPr/>
          <p:nvPr/>
        </p:nvSpPr>
        <p:spPr>
          <a:xfrm>
            <a:off x="548908" y="1642503"/>
            <a:ext cx="4110113" cy="2210098"/>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0" lang="en" sz="1100" u="none" cap="none" strike="noStrike">
                <a:solidFill>
                  <a:srgbClr val="3A3A3A"/>
                </a:solidFill>
                <a:latin typeface="Raleway"/>
                <a:ea typeface="Raleway"/>
                <a:cs typeface="Raleway"/>
                <a:sym typeface="Raleway"/>
              </a:rPr>
              <a:t>FAAT HVAC</a:t>
            </a:r>
            <a:r>
              <a:rPr b="0" i="0" lang="en" sz="1100" u="none" cap="none" strike="noStrike">
                <a:solidFill>
                  <a:srgbClr val="3A3A3A"/>
                </a:solidFill>
                <a:latin typeface="Raleway"/>
                <a:ea typeface="Raleway"/>
                <a:cs typeface="Raleway"/>
                <a:sym typeface="Raleway"/>
              </a:rPr>
              <a:t> is a specialized division of FAAT, delivering high-performance heating, ventilation, and air conditioning (HVAC) solutions for </a:t>
            </a:r>
            <a:r>
              <a:rPr b="1" i="0" lang="en" sz="1100" u="none" cap="none" strike="noStrike">
                <a:solidFill>
                  <a:srgbClr val="3A3A3A"/>
                </a:solidFill>
                <a:latin typeface="Raleway"/>
                <a:ea typeface="Raleway"/>
                <a:cs typeface="Raleway"/>
                <a:sym typeface="Raleway"/>
              </a:rPr>
              <a:t>residential, commercial, industrial, and critical infrastructure projects.</a:t>
            </a:r>
            <a:r>
              <a:rPr b="0" i="0" lang="en" sz="1100" u="none" cap="none" strike="noStrike">
                <a:solidFill>
                  <a:srgbClr val="3A3A3A"/>
                </a:solidFill>
                <a:latin typeface="Raleway"/>
                <a:ea typeface="Raleway"/>
                <a:cs typeface="Raleway"/>
                <a:sym typeface="Raleway"/>
              </a:rPr>
              <a:t> With a commitment to energy efficiency, sustainability, and indoor air quality, we provide customized climate control systems that ensure optimal comfort and reliability.</a:t>
            </a:r>
            <a:endParaRPr sz="1000"/>
          </a:p>
          <a:p>
            <a:pPr indent="0" lvl="0" marL="0" marR="0" rtl="0" algn="l">
              <a:lnSpc>
                <a:spcPct val="125000"/>
              </a:lnSpc>
              <a:spcBef>
                <a:spcPts val="0"/>
              </a:spcBef>
              <a:spcAft>
                <a:spcPts val="0"/>
              </a:spcAft>
              <a:buNone/>
            </a:pPr>
            <a:r>
              <a:rPr b="0" i="0" lang="en" sz="1100" u="none" cap="none" strike="noStrike">
                <a:solidFill>
                  <a:srgbClr val="3A3A3A"/>
                </a:solidFill>
                <a:latin typeface="Raleway"/>
                <a:ea typeface="Raleway"/>
                <a:cs typeface="Raleway"/>
                <a:sym typeface="Raleway"/>
              </a:rPr>
              <a:t>As an exclusive distributor of global HVAC brands such as </a:t>
            </a:r>
            <a:r>
              <a:rPr b="1" i="0" lang="en" sz="1100" u="none" cap="none" strike="noStrike">
                <a:solidFill>
                  <a:srgbClr val="3A3A3A"/>
                </a:solidFill>
                <a:latin typeface="Raleway"/>
                <a:ea typeface="Raleway"/>
                <a:cs typeface="Raleway"/>
                <a:sym typeface="Raleway"/>
              </a:rPr>
              <a:t>Fujitsu </a:t>
            </a:r>
            <a:r>
              <a:rPr b="0" i="0" lang="en" sz="1100" u="none" cap="none" strike="noStrike">
                <a:solidFill>
                  <a:srgbClr val="3A3A3A"/>
                </a:solidFill>
                <a:latin typeface="Raleway"/>
                <a:ea typeface="Raleway"/>
                <a:cs typeface="Raleway"/>
                <a:sym typeface="Raleway"/>
              </a:rPr>
              <a:t>VRF, </a:t>
            </a:r>
            <a:r>
              <a:rPr b="1" i="0" lang="en" sz="1100" u="none" cap="none" strike="noStrike">
                <a:solidFill>
                  <a:srgbClr val="3A3A3A"/>
                </a:solidFill>
                <a:latin typeface="Raleway"/>
                <a:ea typeface="Raleway"/>
                <a:cs typeface="Raleway"/>
                <a:sym typeface="Raleway"/>
              </a:rPr>
              <a:t>Carrier </a:t>
            </a:r>
            <a:r>
              <a:rPr b="0" i="0" lang="en" sz="1100" u="none" cap="none" strike="noStrike">
                <a:solidFill>
                  <a:srgbClr val="3A3A3A"/>
                </a:solidFill>
                <a:latin typeface="Raleway"/>
                <a:ea typeface="Raleway"/>
                <a:cs typeface="Raleway"/>
                <a:sym typeface="Raleway"/>
              </a:rPr>
              <a:t>Chillers, </a:t>
            </a:r>
            <a:r>
              <a:rPr b="1" i="0" lang="en" sz="1100" u="none" cap="none" strike="noStrike">
                <a:solidFill>
                  <a:srgbClr val="3A3A3A"/>
                </a:solidFill>
                <a:latin typeface="Raleway"/>
                <a:ea typeface="Raleway"/>
                <a:cs typeface="Raleway"/>
                <a:sym typeface="Raleway"/>
              </a:rPr>
              <a:t>EVAPCO </a:t>
            </a:r>
            <a:r>
              <a:rPr b="0" i="0" lang="en" sz="1100" u="none" cap="none" strike="noStrike">
                <a:solidFill>
                  <a:srgbClr val="3A3A3A"/>
                </a:solidFill>
                <a:latin typeface="Raleway"/>
                <a:ea typeface="Raleway"/>
                <a:cs typeface="Raleway"/>
                <a:sym typeface="Raleway"/>
              </a:rPr>
              <a:t>Cooling Towers, </a:t>
            </a:r>
            <a:r>
              <a:rPr b="1" i="0" lang="en" sz="1100" u="none" cap="none" strike="noStrike">
                <a:solidFill>
                  <a:srgbClr val="3A3A3A"/>
                </a:solidFill>
                <a:latin typeface="Raleway"/>
                <a:ea typeface="Raleway"/>
                <a:cs typeface="Raleway"/>
                <a:sym typeface="Raleway"/>
              </a:rPr>
              <a:t>Beta </a:t>
            </a:r>
            <a:r>
              <a:rPr b="0" i="0" lang="en" sz="1100" u="none" cap="none" strike="noStrike">
                <a:solidFill>
                  <a:srgbClr val="3A3A3A"/>
                </a:solidFill>
                <a:latin typeface="Raleway"/>
                <a:ea typeface="Raleway"/>
                <a:cs typeface="Raleway"/>
                <a:sym typeface="Raleway"/>
              </a:rPr>
              <a:t>Smoke Management. FAAT HVAC integrates cutting-edge technology and smart building solutions to enhance operational efficiency while minimizing energy consumption.</a:t>
            </a:r>
            <a:endParaRPr sz="1000"/>
          </a:p>
        </p:txBody>
      </p:sp>
      <p:sp>
        <p:nvSpPr>
          <p:cNvPr id="266" name="Google Shape;266;p36"/>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267" name="Google Shape;267;p36"/>
          <p:cNvPicPr preferRelativeResize="0"/>
          <p:nvPr/>
        </p:nvPicPr>
        <p:blipFill rotWithShape="1">
          <a:blip r:embed="rId5">
            <a:alphaModFix/>
          </a:blip>
          <a:srcRect b="0" l="0" r="0" t="0"/>
          <a:stretch/>
        </p:blipFill>
        <p:spPr>
          <a:xfrm>
            <a:off x="4977781" y="2845356"/>
            <a:ext cx="2322816" cy="1088820"/>
          </a:xfrm>
          <a:prstGeom prst="rect">
            <a:avLst/>
          </a:prstGeom>
          <a:noFill/>
          <a:ln>
            <a:noFill/>
          </a:ln>
        </p:spPr>
      </p:pic>
      <p:pic>
        <p:nvPicPr>
          <p:cNvPr id="268" name="Google Shape;268;p36"/>
          <p:cNvPicPr preferRelativeResize="0"/>
          <p:nvPr/>
        </p:nvPicPr>
        <p:blipFill rotWithShape="1">
          <a:blip r:embed="rId6">
            <a:alphaModFix/>
          </a:blip>
          <a:srcRect b="0" l="0" r="0" t="0"/>
          <a:stretch/>
        </p:blipFill>
        <p:spPr>
          <a:xfrm>
            <a:off x="7713995" y="2245164"/>
            <a:ext cx="1136741" cy="1136741"/>
          </a:xfrm>
          <a:prstGeom prst="rect">
            <a:avLst/>
          </a:prstGeom>
          <a:noFill/>
          <a:ln>
            <a:noFill/>
          </a:ln>
        </p:spPr>
      </p:pic>
      <p:pic>
        <p:nvPicPr>
          <p:cNvPr id="269" name="Google Shape;269;p36"/>
          <p:cNvPicPr preferRelativeResize="0"/>
          <p:nvPr/>
        </p:nvPicPr>
        <p:blipFill rotWithShape="1">
          <a:blip r:embed="rId7">
            <a:alphaModFix/>
          </a:blip>
          <a:srcRect b="0" l="0" r="0" t="0"/>
          <a:stretch/>
        </p:blipFill>
        <p:spPr>
          <a:xfrm>
            <a:off x="4977781" y="1533100"/>
            <a:ext cx="2521667" cy="14184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3" name="Shape 273"/>
        <p:cNvGrpSpPr/>
        <p:nvPr/>
      </p:nvGrpSpPr>
      <p:grpSpPr>
        <a:xfrm>
          <a:off x="0" y="0"/>
          <a:ext cx="0" cy="0"/>
          <a:chOff x="0" y="0"/>
          <a:chExt cx="0" cy="0"/>
        </a:xfrm>
      </p:grpSpPr>
      <p:sp>
        <p:nvSpPr>
          <p:cNvPr id="274" name="Google Shape;274;p37"/>
          <p:cNvSpPr/>
          <p:nvPr/>
        </p:nvSpPr>
        <p:spPr>
          <a:xfrm>
            <a:off x="490885" y="1317748"/>
            <a:ext cx="8097514" cy="3080742"/>
          </a:xfrm>
          <a:prstGeom prst="rect">
            <a:avLst/>
          </a:prstGeom>
          <a:noFill/>
          <a:ln>
            <a:noFill/>
          </a:ln>
        </p:spPr>
        <p:txBody>
          <a:bodyPr anchorCtr="0" anchor="t" bIns="0" lIns="66950" spcFirstLastPara="1" rIns="66950" wrap="square" tIns="66950">
            <a:noAutofit/>
          </a:bodyPr>
          <a:lstStyle/>
          <a:p>
            <a:pPr indent="0" lvl="0" marL="0" marR="0" rtl="0" algn="l">
              <a:lnSpc>
                <a:spcPct val="166667"/>
              </a:lnSpc>
              <a:spcBef>
                <a:spcPts val="0"/>
              </a:spcBef>
              <a:spcAft>
                <a:spcPts val="0"/>
              </a:spcAft>
              <a:buNone/>
            </a:pPr>
            <a:r>
              <a:rPr b="1" i="0" lang="en" sz="1100" u="none" cap="none" strike="noStrike">
                <a:solidFill>
                  <a:schemeClr val="dk1"/>
                </a:solidFill>
                <a:latin typeface="Arimo"/>
                <a:ea typeface="Arimo"/>
                <a:cs typeface="Arimo"/>
                <a:sym typeface="Arimo"/>
              </a:rPr>
              <a:t>FAAT HVAC</a:t>
            </a:r>
            <a:r>
              <a:rPr b="0" i="0" lang="en" sz="1100" u="none" cap="none" strike="noStrike">
                <a:solidFill>
                  <a:schemeClr val="dk1"/>
                </a:solidFill>
                <a:latin typeface="Arimo"/>
                <a:ea typeface="Arimo"/>
                <a:cs typeface="Arimo"/>
                <a:sym typeface="Arimo"/>
              </a:rPr>
              <a:t> specializes in turnkey solutions, including:</a:t>
            </a:r>
            <a:endParaRPr sz="1000"/>
          </a:p>
          <a:p>
            <a:pPr indent="0" lvl="0" marL="0" marR="0" rtl="0" algn="l">
              <a:lnSpc>
                <a:spcPct val="166667"/>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VRF &amp; DX Systems –</a:t>
            </a:r>
            <a:r>
              <a:rPr b="0" i="0" lang="en" sz="1100" u="none" cap="none" strike="noStrike">
                <a:solidFill>
                  <a:schemeClr val="dk1"/>
                </a:solidFill>
                <a:latin typeface="Arimo"/>
                <a:ea typeface="Arimo"/>
                <a:cs typeface="Arimo"/>
                <a:sym typeface="Arimo"/>
              </a:rPr>
              <a:t> High-efficiency cooling and heating with variable refrigerant flow (VRF) and direct expansion (DX) systems.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Chilled Water Systems –</a:t>
            </a:r>
            <a:r>
              <a:rPr b="0" i="0" lang="en" sz="1100" u="none" cap="none" strike="noStrike">
                <a:solidFill>
                  <a:schemeClr val="dk1"/>
                </a:solidFill>
                <a:latin typeface="Arimo"/>
                <a:ea typeface="Arimo"/>
                <a:cs typeface="Arimo"/>
                <a:sym typeface="Arimo"/>
              </a:rPr>
              <a:t> Carrier air-cooled and water-cooled chillers for large-scale cooling applications.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Packaged &amp; Rooftop Units –</a:t>
            </a:r>
            <a:r>
              <a:rPr b="0" i="0" lang="en" sz="1100" u="none" cap="none" strike="noStrike">
                <a:solidFill>
                  <a:schemeClr val="dk1"/>
                </a:solidFill>
                <a:latin typeface="Arimo"/>
                <a:ea typeface="Arimo"/>
                <a:cs typeface="Arimo"/>
                <a:sym typeface="Arimo"/>
              </a:rPr>
              <a:t> Ideal for malls, commercial complexes, and industrial plants.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Air Handling Units (AHUs) &amp; Fan Coil Units (FCUs) –</a:t>
            </a:r>
            <a:r>
              <a:rPr b="0" i="0" lang="en" sz="1100" u="none" cap="none" strike="noStrike">
                <a:solidFill>
                  <a:schemeClr val="dk1"/>
                </a:solidFill>
                <a:latin typeface="Arimo"/>
                <a:ea typeface="Arimo"/>
                <a:cs typeface="Arimo"/>
                <a:sym typeface="Arimo"/>
              </a:rPr>
              <a:t> Ensuring optimal air circulation and climate control.</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a:t>
            </a:r>
            <a:r>
              <a:rPr b="1" i="0" lang="en" sz="1100" u="none" cap="none" strike="noStrike">
                <a:solidFill>
                  <a:schemeClr val="dk1"/>
                </a:solidFill>
                <a:latin typeface="Arimo"/>
                <a:ea typeface="Arimo"/>
                <a:cs typeface="Arimo"/>
                <a:sym typeface="Arimo"/>
              </a:rPr>
              <a:t> Ventilation &amp; Fresh Air Systems –</a:t>
            </a:r>
            <a:r>
              <a:rPr b="0" i="0" lang="en" sz="1100" u="none" cap="none" strike="noStrike">
                <a:solidFill>
                  <a:schemeClr val="dk1"/>
                </a:solidFill>
                <a:latin typeface="Arimo"/>
                <a:ea typeface="Arimo"/>
                <a:cs typeface="Arimo"/>
                <a:sym typeface="Arimo"/>
              </a:rPr>
              <a:t> High-quality exhaust, supply, and pressurization systems to maintain indoor air quality.</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Cooling Towers –</a:t>
            </a:r>
            <a:r>
              <a:rPr b="0" i="0" lang="en" sz="1100" u="none" cap="none" strike="noStrike">
                <a:solidFill>
                  <a:schemeClr val="dk1"/>
                </a:solidFill>
                <a:latin typeface="Arimo"/>
                <a:ea typeface="Arimo"/>
                <a:cs typeface="Arimo"/>
                <a:sym typeface="Arimo"/>
              </a:rPr>
              <a:t> EVAPCO cooling towers for power plants, industrial cooling, and large-scale HVAC applications.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Humidity &amp; Air Filtration Systems –</a:t>
            </a:r>
            <a:r>
              <a:rPr b="0" i="0" lang="en" sz="1100" u="none" cap="none" strike="noStrike">
                <a:solidFill>
                  <a:schemeClr val="dk1"/>
                </a:solidFill>
                <a:latin typeface="Arimo"/>
                <a:ea typeface="Arimo"/>
                <a:cs typeface="Arimo"/>
                <a:sym typeface="Arimo"/>
              </a:rPr>
              <a:t> Advanced humidifiers, dehumidifiers, and HEPA filtration for clean environments.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Smoke Management &amp; Pressurization –</a:t>
            </a:r>
            <a:r>
              <a:rPr b="0" i="0" lang="en" sz="1100" u="none" cap="none" strike="noStrike">
                <a:solidFill>
                  <a:schemeClr val="dk1"/>
                </a:solidFill>
                <a:latin typeface="Arimo"/>
                <a:ea typeface="Arimo"/>
                <a:cs typeface="Arimo"/>
                <a:sym typeface="Arimo"/>
              </a:rPr>
              <a:t> CFD-designed pressurization and extraction systems for fire safety compliance.</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a:t>
            </a:r>
            <a:r>
              <a:rPr b="1" i="0" lang="en" sz="1100" u="none" cap="none" strike="noStrike">
                <a:solidFill>
                  <a:schemeClr val="dk1"/>
                </a:solidFill>
                <a:latin typeface="Arimo"/>
                <a:ea typeface="Arimo"/>
                <a:cs typeface="Arimo"/>
                <a:sym typeface="Arimo"/>
              </a:rPr>
              <a:t> Circulation Pumps –</a:t>
            </a:r>
            <a:r>
              <a:rPr b="0" i="0" lang="en" sz="1100" u="none" cap="none" strike="noStrike">
                <a:solidFill>
                  <a:schemeClr val="dk1"/>
                </a:solidFill>
                <a:latin typeface="Arimo"/>
                <a:ea typeface="Arimo"/>
                <a:cs typeface="Arimo"/>
                <a:sym typeface="Arimo"/>
              </a:rPr>
              <a:t> Armstrong circulation pumps for HVAC systems, heating loops, and industrial applications.</a:t>
            </a:r>
            <a:endParaRPr sz="1000"/>
          </a:p>
        </p:txBody>
      </p:sp>
      <p:sp>
        <p:nvSpPr>
          <p:cNvPr id="275" name="Google Shape;275;p37"/>
          <p:cNvSpPr/>
          <p:nvPr/>
        </p:nvSpPr>
        <p:spPr>
          <a:xfrm>
            <a:off x="490885" y="342846"/>
            <a:ext cx="3702847" cy="56029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0" lang="en" sz="2900" u="none" cap="none" strike="noStrike">
                <a:solidFill>
                  <a:srgbClr val="438150"/>
                </a:solidFill>
                <a:latin typeface="Raleway"/>
                <a:ea typeface="Raleway"/>
                <a:cs typeface="Raleway"/>
                <a:sym typeface="Raleway"/>
              </a:rPr>
              <a:t>Our Expertise</a:t>
            </a:r>
            <a:endParaRPr sz="1000"/>
          </a:p>
        </p:txBody>
      </p:sp>
      <p:sp>
        <p:nvSpPr>
          <p:cNvPr id="276" name="Google Shape;276;p37"/>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 </a:t>
            </a:r>
            <a:endParaRPr sz="1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0" name="Shape 280"/>
        <p:cNvGrpSpPr/>
        <p:nvPr/>
      </p:nvGrpSpPr>
      <p:grpSpPr>
        <a:xfrm>
          <a:off x="0" y="0"/>
          <a:ext cx="0" cy="0"/>
          <a:chOff x="0" y="0"/>
          <a:chExt cx="0" cy="0"/>
        </a:xfrm>
      </p:grpSpPr>
      <p:sp>
        <p:nvSpPr>
          <p:cNvPr id="281" name="Google Shape;281;p38"/>
          <p:cNvSpPr/>
          <p:nvPr/>
        </p:nvSpPr>
        <p:spPr>
          <a:xfrm>
            <a:off x="548908" y="384330"/>
            <a:ext cx="2760498" cy="314516"/>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700" u="none" cap="none" strike="noStrike">
                <a:solidFill>
                  <a:srgbClr val="3A3A3A"/>
                </a:solidFill>
                <a:latin typeface="Raleway"/>
                <a:ea typeface="Raleway"/>
                <a:cs typeface="Raleway"/>
                <a:sym typeface="Raleway"/>
              </a:rPr>
              <a:t>FAAT FIRE</a:t>
            </a:r>
            <a:endParaRPr sz="1000"/>
          </a:p>
        </p:txBody>
      </p:sp>
      <p:pic>
        <p:nvPicPr>
          <p:cNvPr id="282" name="Google Shape;282;p38"/>
          <p:cNvPicPr preferRelativeResize="0"/>
          <p:nvPr/>
        </p:nvPicPr>
        <p:blipFill rotWithShape="1">
          <a:blip r:embed="rId3">
            <a:alphaModFix/>
          </a:blip>
          <a:srcRect b="0" l="0" r="0" t="0"/>
          <a:stretch/>
        </p:blipFill>
        <p:spPr>
          <a:xfrm>
            <a:off x="6955064" y="2364135"/>
            <a:ext cx="1981423" cy="1981423"/>
          </a:xfrm>
          <a:prstGeom prst="rect">
            <a:avLst/>
          </a:prstGeom>
          <a:noFill/>
          <a:ln>
            <a:noFill/>
          </a:ln>
        </p:spPr>
      </p:pic>
      <p:pic>
        <p:nvPicPr>
          <p:cNvPr id="283" name="Google Shape;283;p38"/>
          <p:cNvPicPr preferRelativeResize="0"/>
          <p:nvPr/>
        </p:nvPicPr>
        <p:blipFill rotWithShape="1">
          <a:blip r:embed="rId4">
            <a:alphaModFix/>
          </a:blip>
          <a:srcRect b="0" l="0" r="0" t="0"/>
          <a:stretch/>
        </p:blipFill>
        <p:spPr>
          <a:xfrm>
            <a:off x="2167552" y="4681389"/>
            <a:ext cx="536823" cy="133880"/>
          </a:xfrm>
          <a:prstGeom prst="rect">
            <a:avLst/>
          </a:prstGeom>
          <a:noFill/>
          <a:ln>
            <a:noFill/>
          </a:ln>
        </p:spPr>
      </p:pic>
      <p:sp>
        <p:nvSpPr>
          <p:cNvPr id="284" name="Google Shape;284;p38"/>
          <p:cNvSpPr/>
          <p:nvPr/>
        </p:nvSpPr>
        <p:spPr>
          <a:xfrm>
            <a:off x="548908" y="701596"/>
            <a:ext cx="3702847" cy="56029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0" lang="en" sz="2900" u="none" cap="none" strike="noStrike">
                <a:solidFill>
                  <a:srgbClr val="438150"/>
                </a:solidFill>
                <a:latin typeface="Raleway"/>
                <a:ea typeface="Raleway"/>
                <a:cs typeface="Raleway"/>
                <a:sym typeface="Raleway"/>
              </a:rPr>
              <a:t>Who We Are</a:t>
            </a:r>
            <a:endParaRPr sz="1000"/>
          </a:p>
        </p:txBody>
      </p:sp>
      <p:sp>
        <p:nvSpPr>
          <p:cNvPr id="285" name="Google Shape;285;p38"/>
          <p:cNvSpPr/>
          <p:nvPr/>
        </p:nvSpPr>
        <p:spPr>
          <a:xfrm>
            <a:off x="548908" y="1727212"/>
            <a:ext cx="4397956" cy="2344043"/>
          </a:xfrm>
          <a:prstGeom prst="rect">
            <a:avLst/>
          </a:prstGeom>
          <a:noFill/>
          <a:ln>
            <a:noFill/>
          </a:ln>
        </p:spPr>
        <p:txBody>
          <a:bodyPr anchorCtr="0" anchor="t" bIns="0" lIns="0" spcFirstLastPara="1" rIns="0" wrap="square" tIns="0">
            <a:noAutofit/>
          </a:bodyPr>
          <a:lstStyle/>
          <a:p>
            <a:pPr indent="0" lvl="0" marL="0" marR="0" rtl="0" algn="l">
              <a:lnSpc>
                <a:spcPct val="133333"/>
              </a:lnSpc>
              <a:spcBef>
                <a:spcPts val="0"/>
              </a:spcBef>
              <a:spcAft>
                <a:spcPts val="0"/>
              </a:spcAft>
              <a:buNone/>
            </a:pPr>
            <a:r>
              <a:rPr b="1" i="0" lang="en" sz="1100" u="none" cap="none" strike="noStrike">
                <a:solidFill>
                  <a:srgbClr val="3A3A3A"/>
                </a:solidFill>
                <a:latin typeface="Raleway"/>
                <a:ea typeface="Raleway"/>
                <a:cs typeface="Raleway"/>
                <a:sym typeface="Raleway"/>
              </a:rPr>
              <a:t>FAAT FIRE</a:t>
            </a:r>
            <a:r>
              <a:rPr b="0" i="0" lang="en" sz="1100" u="none" cap="none" strike="noStrike">
                <a:solidFill>
                  <a:srgbClr val="3A3A3A"/>
                </a:solidFill>
                <a:latin typeface="Raleway"/>
                <a:ea typeface="Raleway"/>
                <a:cs typeface="Raleway"/>
                <a:sym typeface="Raleway"/>
              </a:rPr>
              <a:t> is a specialized division of FAAT, providing comprehensive </a:t>
            </a:r>
            <a:r>
              <a:rPr b="1" i="0" lang="en" sz="1100" u="none" cap="none" strike="noStrike">
                <a:solidFill>
                  <a:srgbClr val="3A3A3A"/>
                </a:solidFill>
                <a:latin typeface="Raleway"/>
                <a:ea typeface="Raleway"/>
                <a:cs typeface="Raleway"/>
                <a:sym typeface="Raleway"/>
              </a:rPr>
              <a:t>fire protection, detection, and suppression </a:t>
            </a:r>
            <a:r>
              <a:rPr b="0" i="0" lang="en" sz="1100" u="none" cap="none" strike="noStrike">
                <a:solidFill>
                  <a:srgbClr val="3A3A3A"/>
                </a:solidFill>
                <a:latin typeface="Raleway"/>
                <a:ea typeface="Raleway"/>
                <a:cs typeface="Raleway"/>
                <a:sym typeface="Raleway"/>
              </a:rPr>
              <a:t>solutions for commercial, industrial, residential, and critical infrastructure projects. With a commitment to life safety, compliance, and innovation, FAAT FIRE ensures that buildings and facilities are fully protected against fire hazards, adhering to</a:t>
            </a:r>
            <a:r>
              <a:rPr b="1" i="0" lang="en" sz="1100" u="none" cap="none" strike="noStrike">
                <a:solidFill>
                  <a:srgbClr val="3A3A3A"/>
                </a:solidFill>
                <a:latin typeface="Raleway"/>
                <a:ea typeface="Raleway"/>
                <a:cs typeface="Raleway"/>
                <a:sym typeface="Raleway"/>
              </a:rPr>
              <a:t> NFPA, EN, UL, FM, and local fire safety codes.</a:t>
            </a:r>
            <a:endParaRPr sz="1000"/>
          </a:p>
          <a:p>
            <a:pPr indent="0" lvl="0" marL="0" marR="0" rtl="0" algn="l">
              <a:lnSpc>
                <a:spcPct val="133333"/>
              </a:lnSpc>
              <a:spcBef>
                <a:spcPts val="0"/>
              </a:spcBef>
              <a:spcAft>
                <a:spcPts val="0"/>
              </a:spcAft>
              <a:buNone/>
            </a:pPr>
            <a:r>
              <a:rPr b="0" i="0" lang="en" sz="1100" u="none" cap="none" strike="noStrike">
                <a:solidFill>
                  <a:srgbClr val="3A3A3A"/>
                </a:solidFill>
                <a:latin typeface="Raleway"/>
                <a:ea typeface="Raleway"/>
                <a:cs typeface="Raleway"/>
                <a:sym typeface="Raleway"/>
              </a:rPr>
              <a:t>As an authorized distributor of </a:t>
            </a:r>
            <a:r>
              <a:rPr b="1" i="0" lang="en" sz="1100" u="none" cap="none" strike="noStrike">
                <a:solidFill>
                  <a:srgbClr val="3A3A3A"/>
                </a:solidFill>
                <a:latin typeface="Raleway"/>
                <a:ea typeface="Raleway"/>
                <a:cs typeface="Raleway"/>
                <a:sym typeface="Raleway"/>
              </a:rPr>
              <a:t>SFFECO Fire Systems</a:t>
            </a:r>
            <a:r>
              <a:rPr b="0" i="0" lang="en" sz="1100" u="none" cap="none" strike="noStrike">
                <a:solidFill>
                  <a:srgbClr val="3A3A3A"/>
                </a:solidFill>
                <a:latin typeface="Raleway"/>
                <a:ea typeface="Raleway"/>
                <a:cs typeface="Raleway"/>
                <a:sym typeface="Raleway"/>
              </a:rPr>
              <a:t>, FAAT FIRE delivers state-of-the-art fire detection, suppression, and emergency response systems to safeguard people, assets, and critical infrastructure.</a:t>
            </a:r>
            <a:endParaRPr sz="1000"/>
          </a:p>
          <a:p>
            <a:pPr indent="0" lvl="0" marL="0" marR="0" rtl="0" algn="l">
              <a:lnSpc>
                <a:spcPct val="125000"/>
              </a:lnSpc>
              <a:spcBef>
                <a:spcPts val="0"/>
              </a:spcBef>
              <a:spcAft>
                <a:spcPts val="0"/>
              </a:spcAft>
              <a:buNone/>
            </a:pPr>
            <a:r>
              <a:t/>
            </a:r>
            <a:endParaRPr b="0" i="0" sz="1100" u="none" cap="none" strike="noStrike">
              <a:solidFill>
                <a:srgbClr val="3A3A3A"/>
              </a:solidFill>
              <a:latin typeface="Raleway"/>
              <a:ea typeface="Raleway"/>
              <a:cs typeface="Raleway"/>
              <a:sym typeface="Raleway"/>
            </a:endParaRPr>
          </a:p>
        </p:txBody>
      </p:sp>
      <p:sp>
        <p:nvSpPr>
          <p:cNvPr id="286" name="Google Shape;286;p38"/>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287" name="Google Shape;287;p38"/>
          <p:cNvPicPr preferRelativeResize="0"/>
          <p:nvPr/>
        </p:nvPicPr>
        <p:blipFill rotWithShape="1">
          <a:blip r:embed="rId5">
            <a:alphaModFix/>
          </a:blip>
          <a:srcRect b="0" l="0" r="0" t="0"/>
          <a:stretch/>
        </p:blipFill>
        <p:spPr>
          <a:xfrm>
            <a:off x="5752758" y="1265820"/>
            <a:ext cx="1360025" cy="2595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1" name="Shape 291"/>
        <p:cNvGrpSpPr/>
        <p:nvPr/>
      </p:nvGrpSpPr>
      <p:grpSpPr>
        <a:xfrm>
          <a:off x="0" y="0"/>
          <a:ext cx="0" cy="0"/>
          <a:chOff x="0" y="0"/>
          <a:chExt cx="0" cy="0"/>
        </a:xfrm>
      </p:grpSpPr>
      <p:sp>
        <p:nvSpPr>
          <p:cNvPr id="292" name="Google Shape;292;p39"/>
          <p:cNvSpPr/>
          <p:nvPr/>
        </p:nvSpPr>
        <p:spPr>
          <a:xfrm>
            <a:off x="490885" y="1317748"/>
            <a:ext cx="8097514" cy="3080742"/>
          </a:xfrm>
          <a:prstGeom prst="rect">
            <a:avLst/>
          </a:prstGeom>
          <a:noFill/>
          <a:ln>
            <a:noFill/>
          </a:ln>
        </p:spPr>
        <p:txBody>
          <a:bodyPr anchorCtr="0" anchor="t" bIns="0" lIns="66950" spcFirstLastPara="1" rIns="66950" wrap="square" tIns="66950">
            <a:noAutofit/>
          </a:bodyPr>
          <a:lstStyle/>
          <a:p>
            <a:pPr indent="0" lvl="0" marL="0" marR="0" rtl="0" algn="l">
              <a:lnSpc>
                <a:spcPct val="166667"/>
              </a:lnSpc>
              <a:spcBef>
                <a:spcPts val="0"/>
              </a:spcBef>
              <a:spcAft>
                <a:spcPts val="0"/>
              </a:spcAft>
              <a:buNone/>
            </a:pPr>
            <a:r>
              <a:rPr b="1" i="0" lang="en" sz="1100" u="none" cap="none" strike="noStrike">
                <a:solidFill>
                  <a:schemeClr val="dk1"/>
                </a:solidFill>
                <a:latin typeface="Arimo"/>
                <a:ea typeface="Arimo"/>
                <a:cs typeface="Arimo"/>
                <a:sym typeface="Arimo"/>
              </a:rPr>
              <a:t>FAAT FIRE</a:t>
            </a:r>
            <a:r>
              <a:rPr b="0" i="0" lang="en" sz="1100" u="none" cap="none" strike="noStrike">
                <a:solidFill>
                  <a:schemeClr val="dk1"/>
                </a:solidFill>
                <a:latin typeface="Arimo"/>
                <a:ea typeface="Arimo"/>
                <a:cs typeface="Arimo"/>
                <a:sym typeface="Arimo"/>
              </a:rPr>
              <a:t> provides turnkey fire safety solutions, including:</a:t>
            </a:r>
            <a:endParaRPr sz="1000"/>
          </a:p>
          <a:p>
            <a:pPr indent="0" lvl="0" marL="0" marR="0" rtl="0" algn="l">
              <a:lnSpc>
                <a:spcPct val="166667"/>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a:t>
            </a:r>
            <a:r>
              <a:rPr b="1" i="0" lang="en" sz="1100" u="none" cap="none" strike="noStrike">
                <a:solidFill>
                  <a:schemeClr val="dk1"/>
                </a:solidFill>
                <a:latin typeface="Arimo"/>
                <a:ea typeface="Arimo"/>
                <a:cs typeface="Arimo"/>
                <a:sym typeface="Arimo"/>
              </a:rPr>
              <a:t> Fire Alarm &amp; Detection Systems –</a:t>
            </a:r>
            <a:r>
              <a:rPr b="0" i="0" lang="en" sz="1100" u="none" cap="none" strike="noStrike">
                <a:solidFill>
                  <a:schemeClr val="dk1"/>
                </a:solidFill>
                <a:latin typeface="Arimo"/>
                <a:ea typeface="Arimo"/>
                <a:cs typeface="Arimo"/>
                <a:sym typeface="Arimo"/>
              </a:rPr>
              <a:t> Addressable and conventional fire alarm systems with smoke, heat, and gas detectors.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a:t>
            </a:r>
            <a:r>
              <a:rPr b="1" i="0" lang="en" sz="1100" u="none" cap="none" strike="noStrike">
                <a:solidFill>
                  <a:schemeClr val="dk1"/>
                </a:solidFill>
                <a:latin typeface="Arimo"/>
                <a:ea typeface="Arimo"/>
                <a:cs typeface="Arimo"/>
                <a:sym typeface="Arimo"/>
              </a:rPr>
              <a:t> Sprinkler Systems –</a:t>
            </a:r>
            <a:r>
              <a:rPr b="0" i="0" lang="en" sz="1100" u="none" cap="none" strike="noStrike">
                <a:solidFill>
                  <a:schemeClr val="dk1"/>
                </a:solidFill>
                <a:latin typeface="Arimo"/>
                <a:ea typeface="Arimo"/>
                <a:cs typeface="Arimo"/>
                <a:sym typeface="Arimo"/>
              </a:rPr>
              <a:t> Automatic wet, dry, deluge, and pre-action sprinkler systems.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Fire Suppression Systems – </a:t>
            </a:r>
            <a:r>
              <a:rPr b="0" i="0" lang="en" sz="1100" u="none" cap="none" strike="noStrike">
                <a:solidFill>
                  <a:schemeClr val="dk1"/>
                </a:solidFill>
                <a:latin typeface="Arimo"/>
                <a:ea typeface="Arimo"/>
                <a:cs typeface="Arimo"/>
                <a:sym typeface="Arimo"/>
              </a:rPr>
              <a:t>FM200, CO2, Foam, Dry Chemical, and Water Mist suppression systems.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a:t>
            </a:r>
            <a:r>
              <a:rPr b="1" i="0" lang="en" sz="1100" u="none" cap="none" strike="noStrike">
                <a:solidFill>
                  <a:schemeClr val="dk1"/>
                </a:solidFill>
                <a:latin typeface="Arimo"/>
                <a:ea typeface="Arimo"/>
                <a:cs typeface="Arimo"/>
                <a:sym typeface="Arimo"/>
              </a:rPr>
              <a:t> Fire Pumps &amp; Hydrant Systems – </a:t>
            </a:r>
            <a:r>
              <a:rPr b="0" i="0" lang="en" sz="1100" u="none" cap="none" strike="noStrike">
                <a:solidFill>
                  <a:schemeClr val="dk1"/>
                </a:solidFill>
                <a:latin typeface="Arimo"/>
                <a:ea typeface="Arimo"/>
                <a:cs typeface="Arimo"/>
                <a:sym typeface="Arimo"/>
              </a:rPr>
              <a:t>SFFECO UL/FM-approved fire pumps and fire hydrant networks.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Emergency &amp; Exit Lighting – </a:t>
            </a:r>
            <a:r>
              <a:rPr b="0" i="0" lang="en" sz="1100" u="none" cap="none" strike="noStrike">
                <a:solidFill>
                  <a:schemeClr val="dk1"/>
                </a:solidFill>
                <a:latin typeface="Arimo"/>
                <a:ea typeface="Arimo"/>
                <a:cs typeface="Arimo"/>
                <a:sym typeface="Arimo"/>
              </a:rPr>
              <a:t>Illuminated exit signs and backup lighting for emergency egress.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Kitchen Hood Fire Suppression Systems – </a:t>
            </a:r>
            <a:r>
              <a:rPr b="0" i="0" lang="en" sz="1100" u="none" cap="none" strike="noStrike">
                <a:solidFill>
                  <a:schemeClr val="dk1"/>
                </a:solidFill>
                <a:latin typeface="Arimo"/>
                <a:ea typeface="Arimo"/>
                <a:cs typeface="Arimo"/>
                <a:sym typeface="Arimo"/>
              </a:rPr>
              <a:t>Specialized restaurant &amp; commercial kitchen fire protection solutions.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a:t>
            </a:r>
            <a:r>
              <a:rPr b="1" i="0" lang="en" sz="1100" u="none" cap="none" strike="noStrike">
                <a:solidFill>
                  <a:schemeClr val="dk1"/>
                </a:solidFill>
                <a:latin typeface="Arimo"/>
                <a:ea typeface="Arimo"/>
                <a:cs typeface="Arimo"/>
                <a:sym typeface="Arimo"/>
              </a:rPr>
              <a:t> Smoke Management Systems –</a:t>
            </a:r>
            <a:r>
              <a:rPr b="0" i="0" lang="en" sz="1100" u="none" cap="none" strike="noStrike">
                <a:solidFill>
                  <a:schemeClr val="dk1"/>
                </a:solidFill>
                <a:latin typeface="Arimo"/>
                <a:ea typeface="Arimo"/>
                <a:cs typeface="Arimo"/>
                <a:sym typeface="Arimo"/>
              </a:rPr>
              <a:t> Pressurization systems, smoke extraction, and CFD-based design for evacuation safety.</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a:t>
            </a:r>
            <a:r>
              <a:rPr b="1" i="0" lang="en" sz="1100" u="none" cap="none" strike="noStrike">
                <a:solidFill>
                  <a:schemeClr val="dk1"/>
                </a:solidFill>
                <a:latin typeface="Arimo"/>
                <a:ea typeface="Arimo"/>
                <a:cs typeface="Arimo"/>
                <a:sym typeface="Arimo"/>
              </a:rPr>
              <a:t> Gas-Based Suppression – </a:t>
            </a:r>
            <a:r>
              <a:rPr b="0" i="0" lang="en" sz="1100" u="none" cap="none" strike="noStrike">
                <a:solidFill>
                  <a:schemeClr val="dk1"/>
                </a:solidFill>
                <a:latin typeface="Arimo"/>
                <a:ea typeface="Arimo"/>
                <a:cs typeface="Arimo"/>
                <a:sym typeface="Arimo"/>
              </a:rPr>
              <a:t>Clean agent fire suppression for server rooms, data centers, and archives.</a:t>
            </a:r>
            <a:endParaRPr sz="1000"/>
          </a:p>
          <a:p>
            <a:pPr indent="0" lvl="0" marL="0" marR="0" rtl="0" algn="l">
              <a:lnSpc>
                <a:spcPct val="166667"/>
              </a:lnSpc>
              <a:spcBef>
                <a:spcPts val="0"/>
              </a:spcBef>
              <a:spcAft>
                <a:spcPts val="0"/>
              </a:spcAft>
              <a:buNone/>
            </a:pPr>
            <a:r>
              <a:rPr b="0" i="0" lang="en" sz="1100" u="none" cap="none" strike="noStrike">
                <a:solidFill>
                  <a:schemeClr val="dk1"/>
                </a:solidFill>
                <a:latin typeface="Arimo"/>
                <a:ea typeface="Arimo"/>
                <a:cs typeface="Arimo"/>
                <a:sym typeface="Arimo"/>
              </a:rPr>
              <a:t>✅</a:t>
            </a:r>
            <a:r>
              <a:rPr b="1" i="0" lang="en" sz="1100" u="none" cap="none" strike="noStrike">
                <a:solidFill>
                  <a:schemeClr val="dk1"/>
                </a:solidFill>
                <a:latin typeface="Arimo"/>
                <a:ea typeface="Arimo"/>
                <a:cs typeface="Arimo"/>
                <a:sym typeface="Arimo"/>
              </a:rPr>
              <a:t> Fire Doors &amp; Passive Protection – </a:t>
            </a:r>
            <a:r>
              <a:rPr b="0" i="0" lang="en" sz="1100" u="none" cap="none" strike="noStrike">
                <a:solidFill>
                  <a:schemeClr val="dk1"/>
                </a:solidFill>
                <a:latin typeface="Arimo"/>
                <a:ea typeface="Arimo"/>
                <a:cs typeface="Arimo"/>
                <a:sym typeface="Arimo"/>
              </a:rPr>
              <a:t>Certified fire-rated doors, dampers, and compartmentalization solutions.</a:t>
            </a:r>
            <a:endParaRPr sz="1000"/>
          </a:p>
        </p:txBody>
      </p:sp>
      <p:sp>
        <p:nvSpPr>
          <p:cNvPr id="293" name="Google Shape;293;p39"/>
          <p:cNvSpPr/>
          <p:nvPr/>
        </p:nvSpPr>
        <p:spPr>
          <a:xfrm>
            <a:off x="490885" y="342846"/>
            <a:ext cx="3702847" cy="56029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0" lang="en" sz="2900" u="none" cap="none" strike="noStrike">
                <a:solidFill>
                  <a:srgbClr val="438150"/>
                </a:solidFill>
                <a:latin typeface="Raleway"/>
                <a:ea typeface="Raleway"/>
                <a:cs typeface="Raleway"/>
                <a:sym typeface="Raleway"/>
              </a:rPr>
              <a:t>Our Expertise</a:t>
            </a:r>
            <a:endParaRPr sz="1000"/>
          </a:p>
        </p:txBody>
      </p:sp>
      <p:sp>
        <p:nvSpPr>
          <p:cNvPr id="294" name="Google Shape;294;p39"/>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 </a:t>
            </a:r>
            <a:endParaRPr sz="1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8" name="Shape 298"/>
        <p:cNvGrpSpPr/>
        <p:nvPr/>
      </p:nvGrpSpPr>
      <p:grpSpPr>
        <a:xfrm>
          <a:off x="0" y="0"/>
          <a:ext cx="0" cy="0"/>
          <a:chOff x="0" y="0"/>
          <a:chExt cx="0" cy="0"/>
        </a:xfrm>
      </p:grpSpPr>
      <p:sp>
        <p:nvSpPr>
          <p:cNvPr id="299" name="Google Shape;299;p40"/>
          <p:cNvSpPr/>
          <p:nvPr/>
        </p:nvSpPr>
        <p:spPr>
          <a:xfrm>
            <a:off x="722952" y="1951841"/>
            <a:ext cx="5515854" cy="62578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4100" u="none" cap="none" strike="noStrike">
                <a:solidFill>
                  <a:schemeClr val="dk1"/>
                </a:solidFill>
                <a:latin typeface="Montserrat"/>
                <a:ea typeface="Montserrat"/>
                <a:cs typeface="Montserrat"/>
                <a:sym typeface="Montserrat"/>
              </a:rPr>
              <a:t>Company Divisions</a:t>
            </a:r>
            <a:endParaRPr sz="1000"/>
          </a:p>
        </p:txBody>
      </p:sp>
      <p:pic>
        <p:nvPicPr>
          <p:cNvPr id="300" name="Google Shape;300;p40"/>
          <p:cNvPicPr preferRelativeResize="0"/>
          <p:nvPr/>
        </p:nvPicPr>
        <p:blipFill rotWithShape="1">
          <a:blip r:embed="rId4">
            <a:alphaModFix/>
          </a:blip>
          <a:srcRect b="0" l="0" r="0" t="0"/>
          <a:stretch/>
        </p:blipFill>
        <p:spPr>
          <a:xfrm>
            <a:off x="722951" y="2755877"/>
            <a:ext cx="1827462" cy="598070"/>
          </a:xfrm>
          <a:prstGeom prst="rect">
            <a:avLst/>
          </a:prstGeom>
          <a:noFill/>
          <a:ln>
            <a:noFill/>
          </a:ln>
        </p:spPr>
      </p:pic>
      <p:sp>
        <p:nvSpPr>
          <p:cNvPr id="301" name="Google Shape;301;p40"/>
          <p:cNvSpPr/>
          <p:nvPr/>
        </p:nvSpPr>
        <p:spPr>
          <a:xfrm>
            <a:off x="838046" y="2830959"/>
            <a:ext cx="1779307" cy="455414"/>
          </a:xfrm>
          <a:prstGeom prst="rect">
            <a:avLst/>
          </a:prstGeom>
          <a:noFill/>
          <a:ln>
            <a:noFill/>
          </a:ln>
        </p:spPr>
        <p:txBody>
          <a:bodyPr anchorCtr="0" anchor="t" bIns="0" lIns="66950" spcFirstLastPara="1" rIns="66950" wrap="square" tIns="66950">
            <a:noAutofit/>
          </a:bodyPr>
          <a:lstStyle/>
          <a:p>
            <a:pPr indent="0" lvl="0" marL="0" marR="0" rtl="0" algn="l">
              <a:lnSpc>
                <a:spcPct val="100000"/>
              </a:lnSpc>
              <a:spcBef>
                <a:spcPts val="0"/>
              </a:spcBef>
              <a:spcAft>
                <a:spcPts val="0"/>
              </a:spcAft>
              <a:buNone/>
            </a:pPr>
            <a:r>
              <a:rPr b="1" i="0" lang="en" sz="2100" u="none" cap="none" strike="noStrike">
                <a:solidFill>
                  <a:schemeClr val="dk1"/>
                </a:solidFill>
                <a:latin typeface="Arimo"/>
                <a:ea typeface="Arimo"/>
                <a:cs typeface="Arimo"/>
                <a:sym typeface="Arimo"/>
              </a:rPr>
              <a:t>Engineering</a:t>
            </a:r>
            <a:endParaRPr sz="1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5" name="Shape 305"/>
        <p:cNvGrpSpPr/>
        <p:nvPr/>
      </p:nvGrpSpPr>
      <p:grpSpPr>
        <a:xfrm>
          <a:off x="0" y="0"/>
          <a:ext cx="0" cy="0"/>
          <a:chOff x="0" y="0"/>
          <a:chExt cx="0" cy="0"/>
        </a:xfrm>
      </p:grpSpPr>
      <p:sp>
        <p:nvSpPr>
          <p:cNvPr id="306" name="Google Shape;306;p41"/>
          <p:cNvSpPr/>
          <p:nvPr/>
        </p:nvSpPr>
        <p:spPr>
          <a:xfrm>
            <a:off x="548908" y="384330"/>
            <a:ext cx="2760498" cy="314516"/>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700" u="none" cap="none" strike="noStrike">
                <a:solidFill>
                  <a:srgbClr val="3A3A3A"/>
                </a:solidFill>
                <a:latin typeface="Raleway"/>
                <a:ea typeface="Raleway"/>
                <a:cs typeface="Raleway"/>
                <a:sym typeface="Raleway"/>
              </a:rPr>
              <a:t>FAAT Engineering</a:t>
            </a:r>
            <a:endParaRPr sz="1000"/>
          </a:p>
        </p:txBody>
      </p:sp>
      <p:pic>
        <p:nvPicPr>
          <p:cNvPr id="307" name="Google Shape;307;p41"/>
          <p:cNvPicPr preferRelativeResize="0"/>
          <p:nvPr/>
        </p:nvPicPr>
        <p:blipFill rotWithShape="1">
          <a:blip r:embed="rId3">
            <a:alphaModFix/>
          </a:blip>
          <a:srcRect b="0" l="0" r="0" t="0"/>
          <a:stretch/>
        </p:blipFill>
        <p:spPr>
          <a:xfrm>
            <a:off x="6955064" y="2364135"/>
            <a:ext cx="1981423" cy="1981423"/>
          </a:xfrm>
          <a:prstGeom prst="rect">
            <a:avLst/>
          </a:prstGeom>
          <a:noFill/>
          <a:ln>
            <a:noFill/>
          </a:ln>
        </p:spPr>
      </p:pic>
      <p:pic>
        <p:nvPicPr>
          <p:cNvPr id="308" name="Google Shape;308;p41"/>
          <p:cNvPicPr preferRelativeResize="0"/>
          <p:nvPr/>
        </p:nvPicPr>
        <p:blipFill rotWithShape="1">
          <a:blip r:embed="rId4">
            <a:alphaModFix/>
          </a:blip>
          <a:srcRect b="0" l="0" r="0" t="0"/>
          <a:stretch/>
        </p:blipFill>
        <p:spPr>
          <a:xfrm>
            <a:off x="2167552" y="4681389"/>
            <a:ext cx="536823" cy="133880"/>
          </a:xfrm>
          <a:prstGeom prst="rect">
            <a:avLst/>
          </a:prstGeom>
          <a:noFill/>
          <a:ln>
            <a:noFill/>
          </a:ln>
        </p:spPr>
      </p:pic>
      <p:sp>
        <p:nvSpPr>
          <p:cNvPr id="309" name="Google Shape;309;p41"/>
          <p:cNvSpPr/>
          <p:nvPr/>
        </p:nvSpPr>
        <p:spPr>
          <a:xfrm>
            <a:off x="548908" y="1025641"/>
            <a:ext cx="4351098" cy="2303859"/>
          </a:xfrm>
          <a:prstGeom prst="rect">
            <a:avLst/>
          </a:prstGeom>
          <a:noFill/>
          <a:ln>
            <a:noFill/>
          </a:ln>
        </p:spPr>
        <p:txBody>
          <a:bodyPr anchorCtr="0" anchor="t" bIns="0" lIns="0" spcFirstLastPara="1" rIns="0" wrap="square" tIns="0">
            <a:noAutofit/>
          </a:bodyPr>
          <a:lstStyle/>
          <a:p>
            <a:pPr indent="0" lvl="0" marL="0" marR="0" rtl="0" algn="l">
              <a:lnSpc>
                <a:spcPct val="166667"/>
              </a:lnSpc>
              <a:spcBef>
                <a:spcPts val="0"/>
              </a:spcBef>
              <a:spcAft>
                <a:spcPts val="0"/>
              </a:spcAft>
              <a:buNone/>
            </a:pPr>
            <a:r>
              <a:rPr b="1" i="0" lang="en" sz="800" u="none" cap="none" strike="noStrike">
                <a:solidFill>
                  <a:srgbClr val="3A3A3A"/>
                </a:solidFill>
                <a:latin typeface="Raleway"/>
                <a:ea typeface="Raleway"/>
                <a:cs typeface="Raleway"/>
                <a:sym typeface="Raleway"/>
              </a:rPr>
              <a:t>FAAT Engineering</a:t>
            </a:r>
            <a:r>
              <a:rPr b="0" i="0" lang="en" sz="800" u="none" cap="none" strike="noStrike">
                <a:solidFill>
                  <a:srgbClr val="3A3A3A"/>
                </a:solidFill>
                <a:latin typeface="Raleway"/>
                <a:ea typeface="Raleway"/>
                <a:cs typeface="Raleway"/>
                <a:sym typeface="Raleway"/>
              </a:rPr>
              <a:t> provides engineering design solutions in </a:t>
            </a:r>
            <a:r>
              <a:rPr b="1" i="0" lang="en" sz="800" u="none" cap="none" strike="noStrike">
                <a:solidFill>
                  <a:srgbClr val="3A3A3A"/>
                </a:solidFill>
                <a:latin typeface="Raleway"/>
                <a:ea typeface="Raleway"/>
                <a:cs typeface="Raleway"/>
                <a:sym typeface="Raleway"/>
              </a:rPr>
              <a:t>HVAC, fire protection, energy optimization, and vertical transportation systems.</a:t>
            </a:r>
            <a:r>
              <a:rPr b="0" i="0" lang="en" sz="800" u="none" cap="none" strike="noStrike">
                <a:solidFill>
                  <a:srgbClr val="3A3A3A"/>
                </a:solidFill>
                <a:latin typeface="Raleway"/>
                <a:ea typeface="Raleway"/>
                <a:cs typeface="Raleway"/>
                <a:sym typeface="Raleway"/>
              </a:rPr>
              <a:t> We </a:t>
            </a:r>
            <a:r>
              <a:rPr b="1" i="0" lang="en" sz="800" u="none" cap="none" strike="noStrike">
                <a:solidFill>
                  <a:srgbClr val="3A3A3A"/>
                </a:solidFill>
                <a:latin typeface="Raleway"/>
                <a:ea typeface="Raleway"/>
                <a:cs typeface="Raleway"/>
                <a:sym typeface="Raleway"/>
              </a:rPr>
              <a:t>collaborate </a:t>
            </a:r>
            <a:r>
              <a:rPr b="0" i="0" lang="en" sz="800" u="none" cap="none" strike="noStrike">
                <a:solidFill>
                  <a:srgbClr val="3A3A3A"/>
                </a:solidFill>
                <a:latin typeface="Raleway"/>
                <a:ea typeface="Raleway"/>
                <a:cs typeface="Raleway"/>
                <a:sym typeface="Raleway"/>
              </a:rPr>
              <a:t>closely with leading </a:t>
            </a:r>
            <a:r>
              <a:rPr b="1" i="0" lang="en" sz="800" u="none" cap="none" strike="noStrike">
                <a:solidFill>
                  <a:srgbClr val="3A3A3A"/>
                </a:solidFill>
                <a:latin typeface="Raleway"/>
                <a:ea typeface="Raleway"/>
                <a:cs typeface="Raleway"/>
                <a:sym typeface="Raleway"/>
              </a:rPr>
              <a:t>MEP design </a:t>
            </a:r>
            <a:r>
              <a:rPr b="0" i="0" lang="en" sz="800" u="none" cap="none" strike="noStrike">
                <a:solidFill>
                  <a:srgbClr val="3A3A3A"/>
                </a:solidFill>
                <a:latin typeface="Raleway"/>
                <a:ea typeface="Raleway"/>
                <a:cs typeface="Raleway"/>
                <a:sym typeface="Raleway"/>
              </a:rPr>
              <a:t>companies, offering expert support in mechanical design, project management, and strategic planning to ensure exceptional project outcomes and regulatory compliance.</a:t>
            </a:r>
            <a:endParaRPr sz="1000"/>
          </a:p>
          <a:p>
            <a:pPr indent="0" lvl="0" marL="0" marR="0" rtl="0" algn="l">
              <a:lnSpc>
                <a:spcPct val="166667"/>
              </a:lnSpc>
              <a:spcBef>
                <a:spcPts val="0"/>
              </a:spcBef>
              <a:spcAft>
                <a:spcPts val="0"/>
              </a:spcAft>
              <a:buNone/>
            </a:pPr>
            <a:r>
              <a:rPr b="0" i="0" lang="en" sz="800" u="none" cap="none" strike="noStrike">
                <a:solidFill>
                  <a:srgbClr val="3A3A3A"/>
                </a:solidFill>
                <a:latin typeface="Raleway"/>
                <a:ea typeface="Raleway"/>
                <a:cs typeface="Raleway"/>
                <a:sym typeface="Raleway"/>
              </a:rPr>
              <a:t>✅</a:t>
            </a:r>
            <a:r>
              <a:rPr b="1" i="0" lang="en" sz="800" u="none" cap="none" strike="noStrike">
                <a:solidFill>
                  <a:srgbClr val="3A3A3A"/>
                </a:solidFill>
                <a:latin typeface="Raleway"/>
                <a:ea typeface="Raleway"/>
                <a:cs typeface="Raleway"/>
                <a:sym typeface="Raleway"/>
              </a:rPr>
              <a:t> HVAC Systems –</a:t>
            </a:r>
            <a:r>
              <a:rPr b="0" i="0" lang="en" sz="800" u="none" cap="none" strike="noStrike">
                <a:solidFill>
                  <a:srgbClr val="3A3A3A"/>
                </a:solidFill>
                <a:latin typeface="Raleway"/>
                <a:ea typeface="Raleway"/>
                <a:cs typeface="Raleway"/>
                <a:sym typeface="Raleway"/>
              </a:rPr>
              <a:t> Design, installation, and commissioning.</a:t>
            </a:r>
            <a:endParaRPr sz="1000"/>
          </a:p>
          <a:p>
            <a:pPr indent="0" lvl="0" marL="0" marR="0" rtl="0" algn="l">
              <a:lnSpc>
                <a:spcPct val="166667"/>
              </a:lnSpc>
              <a:spcBef>
                <a:spcPts val="0"/>
              </a:spcBef>
              <a:spcAft>
                <a:spcPts val="0"/>
              </a:spcAft>
              <a:buNone/>
            </a:pPr>
            <a:r>
              <a:rPr b="0" i="0" lang="en" sz="800" u="none" cap="none" strike="noStrike">
                <a:solidFill>
                  <a:srgbClr val="3A3A3A"/>
                </a:solidFill>
                <a:latin typeface="Raleway"/>
                <a:ea typeface="Raleway"/>
                <a:cs typeface="Raleway"/>
                <a:sym typeface="Raleway"/>
              </a:rPr>
              <a:t>✅</a:t>
            </a:r>
            <a:r>
              <a:rPr b="1" i="0" lang="en" sz="800" u="none" cap="none" strike="noStrike">
                <a:solidFill>
                  <a:srgbClr val="3A3A3A"/>
                </a:solidFill>
                <a:latin typeface="Raleway"/>
                <a:ea typeface="Raleway"/>
                <a:cs typeface="Raleway"/>
                <a:sym typeface="Raleway"/>
              </a:rPr>
              <a:t> Plumbing &amp; Drainage – </a:t>
            </a:r>
            <a:r>
              <a:rPr b="0" i="0" lang="en" sz="800" u="none" cap="none" strike="noStrike">
                <a:solidFill>
                  <a:srgbClr val="3A3A3A"/>
                </a:solidFill>
                <a:latin typeface="Raleway"/>
                <a:ea typeface="Raleway"/>
                <a:cs typeface="Raleway"/>
                <a:sym typeface="Raleway"/>
              </a:rPr>
              <a:t>Water supply, drainage networks, and sanitation systems.</a:t>
            </a:r>
            <a:endParaRPr sz="1000"/>
          </a:p>
          <a:p>
            <a:pPr indent="0" lvl="0" marL="0" marR="0" rtl="0" algn="l">
              <a:lnSpc>
                <a:spcPct val="166667"/>
              </a:lnSpc>
              <a:spcBef>
                <a:spcPts val="0"/>
              </a:spcBef>
              <a:spcAft>
                <a:spcPts val="0"/>
              </a:spcAft>
              <a:buNone/>
            </a:pPr>
            <a:r>
              <a:rPr b="0" i="0" lang="en" sz="800" u="none" cap="none" strike="noStrike">
                <a:solidFill>
                  <a:srgbClr val="3A3A3A"/>
                </a:solidFill>
                <a:latin typeface="Raleway"/>
                <a:ea typeface="Raleway"/>
                <a:cs typeface="Raleway"/>
                <a:sym typeface="Raleway"/>
              </a:rPr>
              <a:t>✅</a:t>
            </a:r>
            <a:r>
              <a:rPr b="1" i="0" lang="en" sz="800" u="none" cap="none" strike="noStrike">
                <a:solidFill>
                  <a:srgbClr val="3A3A3A"/>
                </a:solidFill>
                <a:latin typeface="Raleway"/>
                <a:ea typeface="Raleway"/>
                <a:cs typeface="Raleway"/>
                <a:sym typeface="Raleway"/>
              </a:rPr>
              <a:t> Fire Protection Systems –</a:t>
            </a:r>
            <a:r>
              <a:rPr b="0" i="0" lang="en" sz="800" u="none" cap="none" strike="noStrike">
                <a:solidFill>
                  <a:srgbClr val="3A3A3A"/>
                </a:solidFill>
                <a:latin typeface="Raleway"/>
                <a:ea typeface="Raleway"/>
                <a:cs typeface="Raleway"/>
                <a:sym typeface="Raleway"/>
              </a:rPr>
              <a:t> Fire alarms, suppression, and hydrant systems.</a:t>
            </a:r>
            <a:endParaRPr sz="1000"/>
          </a:p>
          <a:p>
            <a:pPr indent="0" lvl="0" marL="0" marR="0" rtl="0" algn="l">
              <a:lnSpc>
                <a:spcPct val="166667"/>
              </a:lnSpc>
              <a:spcBef>
                <a:spcPts val="0"/>
              </a:spcBef>
              <a:spcAft>
                <a:spcPts val="0"/>
              </a:spcAft>
              <a:buNone/>
            </a:pPr>
            <a:r>
              <a:rPr b="0" i="0" lang="en" sz="800" u="none" cap="none" strike="noStrike">
                <a:solidFill>
                  <a:srgbClr val="3A3A3A"/>
                </a:solidFill>
                <a:latin typeface="Raleway"/>
                <a:ea typeface="Raleway"/>
                <a:cs typeface="Raleway"/>
                <a:sym typeface="Raleway"/>
              </a:rPr>
              <a:t>✅</a:t>
            </a:r>
            <a:r>
              <a:rPr b="1" i="0" lang="en" sz="800" u="none" cap="none" strike="noStrike">
                <a:solidFill>
                  <a:srgbClr val="3A3A3A"/>
                </a:solidFill>
                <a:latin typeface="Raleway"/>
                <a:ea typeface="Raleway"/>
                <a:cs typeface="Raleway"/>
                <a:sym typeface="Raleway"/>
              </a:rPr>
              <a:t> Smoke Management &amp; Pressurization – </a:t>
            </a:r>
            <a:r>
              <a:rPr b="0" i="0" lang="en" sz="800" u="none" cap="none" strike="noStrike">
                <a:solidFill>
                  <a:srgbClr val="3A3A3A"/>
                </a:solidFill>
                <a:latin typeface="Raleway"/>
                <a:ea typeface="Raleway"/>
                <a:cs typeface="Raleway"/>
                <a:sym typeface="Raleway"/>
              </a:rPr>
              <a:t>CFD-based smoke control solutions.</a:t>
            </a:r>
            <a:endParaRPr sz="1000"/>
          </a:p>
          <a:p>
            <a:pPr indent="0" lvl="0" marL="0" marR="0" rtl="0" algn="l">
              <a:lnSpc>
                <a:spcPct val="166667"/>
              </a:lnSpc>
              <a:spcBef>
                <a:spcPts val="0"/>
              </a:spcBef>
              <a:spcAft>
                <a:spcPts val="0"/>
              </a:spcAft>
              <a:buNone/>
            </a:pPr>
            <a:r>
              <a:rPr b="0" i="0" lang="en" sz="800" u="none" cap="none" strike="noStrike">
                <a:solidFill>
                  <a:srgbClr val="3A3A3A"/>
                </a:solidFill>
                <a:latin typeface="Raleway"/>
                <a:ea typeface="Raleway"/>
                <a:cs typeface="Raleway"/>
                <a:sym typeface="Raleway"/>
              </a:rPr>
              <a:t>✅</a:t>
            </a:r>
            <a:r>
              <a:rPr b="1" i="0" lang="en" sz="800" u="none" cap="none" strike="noStrike">
                <a:solidFill>
                  <a:srgbClr val="3A3A3A"/>
                </a:solidFill>
                <a:latin typeface="Raleway"/>
                <a:ea typeface="Raleway"/>
                <a:cs typeface="Raleway"/>
                <a:sym typeface="Raleway"/>
              </a:rPr>
              <a:t> Vertical Transportation – </a:t>
            </a:r>
            <a:r>
              <a:rPr b="0" i="0" lang="en" sz="800" u="none" cap="none" strike="noStrike">
                <a:solidFill>
                  <a:srgbClr val="3A3A3A"/>
                </a:solidFill>
                <a:latin typeface="Raleway"/>
                <a:ea typeface="Raleway"/>
                <a:cs typeface="Raleway"/>
                <a:sym typeface="Raleway"/>
              </a:rPr>
              <a:t>Installation of elevators, escalators, and moving walkways.</a:t>
            </a:r>
            <a:endParaRPr sz="1000"/>
          </a:p>
          <a:p>
            <a:pPr indent="0" lvl="0" marL="0" marR="0" rtl="0" algn="l">
              <a:lnSpc>
                <a:spcPct val="125000"/>
              </a:lnSpc>
              <a:spcBef>
                <a:spcPts val="0"/>
              </a:spcBef>
              <a:spcAft>
                <a:spcPts val="0"/>
              </a:spcAft>
              <a:buNone/>
            </a:pPr>
            <a:r>
              <a:t/>
            </a:r>
            <a:endParaRPr b="0" i="0" sz="800" u="none" cap="none" strike="noStrike">
              <a:solidFill>
                <a:srgbClr val="3A3A3A"/>
              </a:solidFill>
              <a:latin typeface="Raleway"/>
              <a:ea typeface="Raleway"/>
              <a:cs typeface="Raleway"/>
              <a:sym typeface="Raleway"/>
            </a:endParaRPr>
          </a:p>
        </p:txBody>
      </p:sp>
      <p:sp>
        <p:nvSpPr>
          <p:cNvPr id="310" name="Google Shape;310;p41"/>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311" name="Google Shape;311;p41"/>
          <p:cNvPicPr preferRelativeResize="0"/>
          <p:nvPr/>
        </p:nvPicPr>
        <p:blipFill rotWithShape="1">
          <a:blip r:embed="rId5">
            <a:alphaModFix/>
          </a:blip>
          <a:srcRect b="0" l="0" r="0" t="0"/>
          <a:stretch/>
        </p:blipFill>
        <p:spPr>
          <a:xfrm>
            <a:off x="5101245" y="-64492"/>
            <a:ext cx="4528995" cy="521290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5" name="Shape 315"/>
        <p:cNvGrpSpPr/>
        <p:nvPr/>
      </p:nvGrpSpPr>
      <p:grpSpPr>
        <a:xfrm>
          <a:off x="0" y="0"/>
          <a:ext cx="0" cy="0"/>
          <a:chOff x="0" y="0"/>
          <a:chExt cx="0" cy="0"/>
        </a:xfrm>
      </p:grpSpPr>
      <p:sp>
        <p:nvSpPr>
          <p:cNvPr id="316" name="Google Shape;316;p42"/>
          <p:cNvSpPr/>
          <p:nvPr/>
        </p:nvSpPr>
        <p:spPr>
          <a:xfrm>
            <a:off x="490884" y="1074717"/>
            <a:ext cx="7274153" cy="2826246"/>
          </a:xfrm>
          <a:prstGeom prst="rect">
            <a:avLst/>
          </a:prstGeom>
          <a:noFill/>
          <a:ln>
            <a:noFill/>
          </a:ln>
        </p:spPr>
        <p:txBody>
          <a:bodyPr anchorCtr="0" anchor="t" bIns="0" lIns="66950" spcFirstLastPara="1" rIns="66950" wrap="square" tIns="66950">
            <a:noAutofit/>
          </a:bodyPr>
          <a:lstStyle/>
          <a:p>
            <a:pPr indent="0" lvl="0" marL="0" marR="0" rtl="0" algn="l">
              <a:lnSpc>
                <a:spcPct val="108333"/>
              </a:lnSpc>
              <a:spcBef>
                <a:spcPts val="0"/>
              </a:spcBef>
              <a:spcAft>
                <a:spcPts val="0"/>
              </a:spcAft>
              <a:buNone/>
            </a:pPr>
            <a:r>
              <a:rPr b="1" i="0" lang="en" sz="1100" u="none" cap="none" strike="noStrike">
                <a:solidFill>
                  <a:schemeClr val="dk1"/>
                </a:solidFill>
                <a:latin typeface="Arimo"/>
                <a:ea typeface="Arimo"/>
                <a:cs typeface="Arimo"/>
                <a:sym typeface="Arimo"/>
              </a:rPr>
              <a:t>✅ Value Engineering</a:t>
            </a:r>
            <a:endParaRPr sz="1000"/>
          </a:p>
          <a:p>
            <a:pPr indent="0" lvl="0" marL="0" marR="0" rtl="0" algn="l">
              <a:lnSpc>
                <a:spcPct val="108333"/>
              </a:lnSpc>
              <a:spcBef>
                <a:spcPts val="0"/>
              </a:spcBef>
              <a:spcAft>
                <a:spcPts val="0"/>
              </a:spcAft>
              <a:buNone/>
            </a:pPr>
            <a:r>
              <a:rPr b="0" i="0" lang="en" sz="1100" u="none" cap="none" strike="noStrike">
                <a:solidFill>
                  <a:schemeClr val="dk1"/>
                </a:solidFill>
                <a:latin typeface="Arimo"/>
                <a:ea typeface="Arimo"/>
                <a:cs typeface="Arimo"/>
                <a:sym typeface="Arimo"/>
              </a:rPr>
              <a:t>Smart, cost-effective solutions that maintain quality and performance. We optimize materials, system designs, and energy efficiency while exploring alternative technologies to reduce costs and enhance sustainability.</a:t>
            </a:r>
            <a:endParaRPr sz="1000"/>
          </a:p>
          <a:p>
            <a:pPr indent="0" lvl="0" marL="0" marR="0" rtl="0" algn="l">
              <a:lnSpc>
                <a:spcPct val="108333"/>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08333"/>
              </a:lnSpc>
              <a:spcBef>
                <a:spcPts val="0"/>
              </a:spcBef>
              <a:spcAft>
                <a:spcPts val="0"/>
              </a:spcAft>
              <a:buNone/>
            </a:pPr>
            <a:r>
              <a:rPr b="1" i="0" lang="en" sz="1100" u="none" cap="none" strike="noStrike">
                <a:solidFill>
                  <a:schemeClr val="dk1"/>
                </a:solidFill>
                <a:latin typeface="Arimo"/>
                <a:ea typeface="Arimo"/>
                <a:cs typeface="Arimo"/>
                <a:sym typeface="Arimo"/>
              </a:rPr>
              <a:t>✅ HVAC System Design</a:t>
            </a:r>
            <a:endParaRPr sz="1000"/>
          </a:p>
          <a:p>
            <a:pPr indent="0" lvl="0" marL="0" marR="0" rtl="0" algn="l">
              <a:lnSpc>
                <a:spcPct val="108333"/>
              </a:lnSpc>
              <a:spcBef>
                <a:spcPts val="0"/>
              </a:spcBef>
              <a:spcAft>
                <a:spcPts val="0"/>
              </a:spcAft>
              <a:buNone/>
            </a:pPr>
            <a:r>
              <a:rPr b="0" i="0" lang="en" sz="1100" u="none" cap="none" strike="noStrike">
                <a:solidFill>
                  <a:schemeClr val="dk1"/>
                </a:solidFill>
                <a:latin typeface="Arimo"/>
                <a:ea typeface="Arimo"/>
                <a:cs typeface="Arimo"/>
                <a:sym typeface="Arimo"/>
              </a:rPr>
              <a:t>Comprehensive load calculations, ventilation planning, and energy modeling ensure optimal performance. We specialize in equipment selection, scheduling, and CFD simulations for airflow and smoke movement analysis.</a:t>
            </a:r>
            <a:endParaRPr sz="1000"/>
          </a:p>
          <a:p>
            <a:pPr indent="0" lvl="0" marL="0" marR="0" rtl="0" algn="l">
              <a:lnSpc>
                <a:spcPct val="108333"/>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08333"/>
              </a:lnSpc>
              <a:spcBef>
                <a:spcPts val="0"/>
              </a:spcBef>
              <a:spcAft>
                <a:spcPts val="0"/>
              </a:spcAft>
              <a:buNone/>
            </a:pPr>
            <a:r>
              <a:rPr b="1" i="0" lang="en" sz="1100" u="none" cap="none" strike="noStrike">
                <a:solidFill>
                  <a:schemeClr val="dk1"/>
                </a:solidFill>
                <a:latin typeface="Arimo"/>
                <a:ea typeface="Arimo"/>
                <a:cs typeface="Arimo"/>
                <a:sym typeface="Arimo"/>
              </a:rPr>
              <a:t>✅ Electrical System Design</a:t>
            </a:r>
            <a:endParaRPr sz="1000"/>
          </a:p>
          <a:p>
            <a:pPr indent="0" lvl="0" marL="0" marR="0" rtl="0" algn="l">
              <a:lnSpc>
                <a:spcPct val="108333"/>
              </a:lnSpc>
              <a:spcBef>
                <a:spcPts val="0"/>
              </a:spcBef>
              <a:spcAft>
                <a:spcPts val="0"/>
              </a:spcAft>
              <a:buNone/>
            </a:pPr>
            <a:r>
              <a:rPr b="0" i="0" lang="en" sz="1100" u="none" cap="none" strike="noStrike">
                <a:solidFill>
                  <a:schemeClr val="dk1"/>
                </a:solidFill>
                <a:latin typeface="Arimo"/>
                <a:ea typeface="Arimo"/>
                <a:cs typeface="Arimo"/>
                <a:sym typeface="Arimo"/>
              </a:rPr>
              <a:t>From power distribution layouts to backup power integration, we design efficient electrical systems. Our expertise includes smart automation, lighting control for energy savings, and low-voltage security system integration.</a:t>
            </a:r>
            <a:endParaRPr sz="1000"/>
          </a:p>
          <a:p>
            <a:pPr indent="0" lvl="0" marL="0" marR="0" rtl="0" algn="l">
              <a:lnSpc>
                <a:spcPct val="108333"/>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08333"/>
              </a:lnSpc>
              <a:spcBef>
                <a:spcPts val="0"/>
              </a:spcBef>
              <a:spcAft>
                <a:spcPts val="0"/>
              </a:spcAft>
              <a:buNone/>
            </a:pPr>
            <a:r>
              <a:rPr b="1" i="0" lang="en" sz="1100" u="none" cap="none" strike="noStrike">
                <a:solidFill>
                  <a:schemeClr val="dk1"/>
                </a:solidFill>
                <a:latin typeface="Arimo"/>
                <a:ea typeface="Arimo"/>
                <a:cs typeface="Arimo"/>
                <a:sym typeface="Arimo"/>
              </a:rPr>
              <a:t>✅ Power Auditing &amp; Energy Optimization</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We analyse energy consumption patterns to identify inefficiencies and reduce costs. Our services include load profiling, power factor correction, and renewable energy integration to enhance sustainability and optimize performance.</a:t>
            </a:r>
            <a:endParaRPr sz="1000"/>
          </a:p>
        </p:txBody>
      </p:sp>
      <p:sp>
        <p:nvSpPr>
          <p:cNvPr id="317" name="Google Shape;317;p42"/>
          <p:cNvSpPr/>
          <p:nvPr/>
        </p:nvSpPr>
        <p:spPr>
          <a:xfrm>
            <a:off x="490885" y="342846"/>
            <a:ext cx="4971417" cy="56029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0" lang="en" sz="2900" u="none" cap="none" strike="noStrike">
                <a:solidFill>
                  <a:srgbClr val="438150"/>
                </a:solidFill>
                <a:latin typeface="Raleway"/>
                <a:ea typeface="Raleway"/>
                <a:cs typeface="Raleway"/>
                <a:sym typeface="Raleway"/>
              </a:rPr>
              <a:t>Engineering &amp; Design </a:t>
            </a:r>
            <a:endParaRPr sz="1000"/>
          </a:p>
        </p:txBody>
      </p:sp>
      <p:pic>
        <p:nvPicPr>
          <p:cNvPr id="318" name="Google Shape;318;p42"/>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319" name="Google Shape;319;p42"/>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3" name="Shape 323"/>
        <p:cNvGrpSpPr/>
        <p:nvPr/>
      </p:nvGrpSpPr>
      <p:grpSpPr>
        <a:xfrm>
          <a:off x="0" y="0"/>
          <a:ext cx="0" cy="0"/>
          <a:chOff x="0" y="0"/>
          <a:chExt cx="0" cy="0"/>
        </a:xfrm>
      </p:grpSpPr>
      <p:sp>
        <p:nvSpPr>
          <p:cNvPr id="324" name="Google Shape;324;p43"/>
          <p:cNvSpPr/>
          <p:nvPr/>
        </p:nvSpPr>
        <p:spPr>
          <a:xfrm>
            <a:off x="490885" y="1151505"/>
            <a:ext cx="6919370" cy="2705695"/>
          </a:xfrm>
          <a:prstGeom prst="rect">
            <a:avLst/>
          </a:prstGeom>
          <a:noFill/>
          <a:ln>
            <a:noFill/>
          </a:ln>
        </p:spPr>
        <p:txBody>
          <a:bodyPr anchorCtr="0" anchor="t" bIns="0" lIns="66950" spcFirstLastPara="1" rIns="66950" wrap="square" tIns="66950">
            <a:noAutofit/>
          </a:bodyPr>
          <a:lstStyle/>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a:t>
            </a:r>
            <a:r>
              <a:rPr b="1" i="0" lang="en" sz="1100" u="none" cap="none" strike="noStrike">
                <a:solidFill>
                  <a:schemeClr val="dk1"/>
                </a:solidFill>
                <a:latin typeface="Arimo"/>
                <a:ea typeface="Arimo"/>
                <a:cs typeface="Arimo"/>
                <a:sym typeface="Arimo"/>
              </a:rPr>
              <a:t> Plumbing &amp; Water System Design</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We provide expert planning for sanitary drainage, stormwater management, and medical gas systems. Our solutions include water treatment and supply network design to ensure efficiency and reliability.</a:t>
            </a:r>
            <a:endParaRPr sz="1000"/>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a:t>
            </a:r>
            <a:r>
              <a:rPr b="1" i="0" lang="en" sz="1100" u="none" cap="none" strike="noStrike">
                <a:solidFill>
                  <a:schemeClr val="dk1"/>
                </a:solidFill>
                <a:latin typeface="Arimo"/>
                <a:ea typeface="Arimo"/>
                <a:cs typeface="Arimo"/>
                <a:sym typeface="Arimo"/>
              </a:rPr>
              <a:t> Fire Protection &amp; Smoke Control Design</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Our fire safety solutions include sprinkler system design, hydraulic studies, and fire alarm and suppression planning. We use CFD-based smoke control strategies for high-rise and industrial projects to enhance safety and compliance.</a:t>
            </a:r>
            <a:endParaRPr sz="1000"/>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33333"/>
              </a:lnSpc>
              <a:spcBef>
                <a:spcPts val="0"/>
              </a:spcBef>
              <a:spcAft>
                <a:spcPts val="0"/>
              </a:spcAft>
              <a:buNone/>
            </a:pPr>
            <a:r>
              <a:rPr b="1" i="0" lang="en" sz="1100" u="none" cap="none" strike="noStrike">
                <a:solidFill>
                  <a:schemeClr val="dk1"/>
                </a:solidFill>
                <a:latin typeface="Arimo"/>
                <a:ea typeface="Arimo"/>
                <a:cs typeface="Arimo"/>
                <a:sym typeface="Arimo"/>
              </a:rPr>
              <a:t>✅ Vertical Transportation Design</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We specialize in the planning and specification of passenger &amp; freight elevators, escalators, and moving walkways for commercial and public spaces. Our modernization strategies improve efficiency, safety, and code compliance.</a:t>
            </a:r>
            <a:endParaRPr sz="1000"/>
          </a:p>
        </p:txBody>
      </p:sp>
      <p:sp>
        <p:nvSpPr>
          <p:cNvPr id="325" name="Google Shape;325;p43"/>
          <p:cNvSpPr/>
          <p:nvPr/>
        </p:nvSpPr>
        <p:spPr>
          <a:xfrm>
            <a:off x="490885" y="342846"/>
            <a:ext cx="4971417" cy="56029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0" lang="en" sz="2900" u="none" cap="none" strike="noStrike">
                <a:solidFill>
                  <a:srgbClr val="438150"/>
                </a:solidFill>
                <a:latin typeface="Raleway"/>
                <a:ea typeface="Raleway"/>
                <a:cs typeface="Raleway"/>
                <a:sym typeface="Raleway"/>
              </a:rPr>
              <a:t>Engineering &amp; Design </a:t>
            </a:r>
            <a:endParaRPr sz="1000"/>
          </a:p>
        </p:txBody>
      </p:sp>
      <p:pic>
        <p:nvPicPr>
          <p:cNvPr id="326" name="Google Shape;326;p43"/>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327" name="Google Shape;327;p43"/>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137" name="Shape 137"/>
        <p:cNvGrpSpPr/>
        <p:nvPr/>
      </p:nvGrpSpPr>
      <p:grpSpPr>
        <a:xfrm>
          <a:off x="0" y="0"/>
          <a:ext cx="0" cy="0"/>
          <a:chOff x="0" y="0"/>
          <a:chExt cx="0" cy="0"/>
        </a:xfrm>
      </p:grpSpPr>
      <p:pic>
        <p:nvPicPr>
          <p:cNvPr id="138" name="Google Shape;138;p26"/>
          <p:cNvPicPr preferRelativeResize="0"/>
          <p:nvPr/>
        </p:nvPicPr>
        <p:blipFill rotWithShape="1">
          <a:blip r:embed="rId3">
            <a:alphaModFix/>
          </a:blip>
          <a:srcRect b="0" l="0" r="0" t="0"/>
          <a:stretch/>
        </p:blipFill>
        <p:spPr>
          <a:xfrm>
            <a:off x="3353693" y="200918"/>
            <a:ext cx="5602876" cy="4739350"/>
          </a:xfrm>
          <a:prstGeom prst="rect">
            <a:avLst/>
          </a:prstGeom>
          <a:noFill/>
          <a:ln>
            <a:noFill/>
          </a:ln>
        </p:spPr>
      </p:pic>
      <p:sp>
        <p:nvSpPr>
          <p:cNvPr id="139" name="Google Shape;139;p26"/>
          <p:cNvSpPr/>
          <p:nvPr/>
        </p:nvSpPr>
        <p:spPr>
          <a:xfrm>
            <a:off x="515966" y="3648828"/>
            <a:ext cx="2482944" cy="1058168"/>
          </a:xfrm>
          <a:prstGeom prst="rect">
            <a:avLst/>
          </a:prstGeom>
          <a:noFill/>
          <a:ln>
            <a:noFill/>
          </a:ln>
        </p:spPr>
        <p:txBody>
          <a:bodyPr anchorCtr="0" anchor="t" bIns="0" lIns="0" spcFirstLastPara="1" rIns="0" wrap="square" tIns="0">
            <a:noAutofit/>
          </a:bodyPr>
          <a:lstStyle/>
          <a:p>
            <a:pPr indent="0" lvl="0" marL="0" marR="0" rtl="0" algn="l">
              <a:lnSpc>
                <a:spcPct val="91667"/>
              </a:lnSpc>
              <a:spcBef>
                <a:spcPts val="0"/>
              </a:spcBef>
              <a:spcAft>
                <a:spcPts val="0"/>
              </a:spcAft>
              <a:buNone/>
            </a:pPr>
            <a:r>
              <a:rPr b="1" i="0" lang="en" sz="3800" u="none" cap="none" strike="noStrike">
                <a:solidFill>
                  <a:srgbClr val="161616"/>
                </a:solidFill>
                <a:latin typeface="Sarabun"/>
                <a:ea typeface="Sarabun"/>
                <a:cs typeface="Sarabun"/>
                <a:sym typeface="Sarabun"/>
              </a:rPr>
              <a:t>Table of</a:t>
            </a:r>
            <a:endParaRPr sz="1000"/>
          </a:p>
          <a:p>
            <a:pPr indent="0" lvl="0" marL="0" marR="0" rtl="0" algn="l">
              <a:lnSpc>
                <a:spcPct val="91667"/>
              </a:lnSpc>
              <a:spcBef>
                <a:spcPts val="0"/>
              </a:spcBef>
              <a:spcAft>
                <a:spcPts val="0"/>
              </a:spcAft>
              <a:buNone/>
            </a:pPr>
            <a:r>
              <a:rPr b="1" i="0" lang="en" sz="3800" u="none" cap="none" strike="noStrike">
                <a:solidFill>
                  <a:srgbClr val="161616"/>
                </a:solidFill>
                <a:latin typeface="Sarabun"/>
                <a:ea typeface="Sarabun"/>
                <a:cs typeface="Sarabun"/>
                <a:sym typeface="Sarabun"/>
              </a:rPr>
              <a:t>Contents</a:t>
            </a:r>
            <a:endParaRPr sz="1000"/>
          </a:p>
        </p:txBody>
      </p:sp>
      <p:pic>
        <p:nvPicPr>
          <p:cNvPr id="140" name="Google Shape;140;p26"/>
          <p:cNvPicPr preferRelativeResize="0"/>
          <p:nvPr/>
        </p:nvPicPr>
        <p:blipFill rotWithShape="1">
          <a:blip r:embed="rId4">
            <a:alphaModFix/>
          </a:blip>
          <a:srcRect b="0" l="0" r="0" t="0"/>
          <a:stretch/>
        </p:blipFill>
        <p:spPr>
          <a:xfrm>
            <a:off x="2687164" y="3989736"/>
            <a:ext cx="376168" cy="376168"/>
          </a:xfrm>
          <a:prstGeom prst="rect">
            <a:avLst/>
          </a:prstGeom>
          <a:noFill/>
          <a:ln>
            <a:noFill/>
          </a:ln>
        </p:spPr>
      </p:pic>
      <p:pic>
        <p:nvPicPr>
          <p:cNvPr id="141" name="Google Shape;141;p26"/>
          <p:cNvPicPr preferRelativeResize="0"/>
          <p:nvPr/>
        </p:nvPicPr>
        <p:blipFill rotWithShape="1">
          <a:blip r:embed="rId5">
            <a:alphaModFix/>
          </a:blip>
          <a:srcRect b="0" l="0" r="0" t="0"/>
          <a:stretch/>
        </p:blipFill>
        <p:spPr>
          <a:xfrm>
            <a:off x="2804529" y="4065006"/>
            <a:ext cx="141439" cy="225700"/>
          </a:xfrm>
          <a:prstGeom prst="rect">
            <a:avLst/>
          </a:prstGeom>
          <a:noFill/>
          <a:ln>
            <a:noFill/>
          </a:ln>
        </p:spPr>
      </p:pic>
      <p:sp>
        <p:nvSpPr>
          <p:cNvPr id="142" name="Google Shape;142;p26"/>
          <p:cNvSpPr/>
          <p:nvPr/>
        </p:nvSpPr>
        <p:spPr>
          <a:xfrm>
            <a:off x="4481444" y="627434"/>
            <a:ext cx="1807379" cy="12724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800" u="none" cap="none" strike="noStrike">
                <a:solidFill>
                  <a:srgbClr val="161616"/>
                </a:solidFill>
                <a:latin typeface="Nunito"/>
                <a:ea typeface="Nunito"/>
                <a:cs typeface="Nunito"/>
                <a:sym typeface="Nunito"/>
              </a:rPr>
              <a:t>Who We Are</a:t>
            </a:r>
            <a:endParaRPr sz="1000"/>
          </a:p>
        </p:txBody>
      </p:sp>
      <p:sp>
        <p:nvSpPr>
          <p:cNvPr id="143" name="Google Shape;143;p26"/>
          <p:cNvSpPr/>
          <p:nvPr/>
        </p:nvSpPr>
        <p:spPr>
          <a:xfrm>
            <a:off x="3675919" y="550828"/>
            <a:ext cx="665037" cy="274588"/>
          </a:xfrm>
          <a:prstGeom prst="rect">
            <a:avLst/>
          </a:prstGeom>
          <a:solidFill>
            <a:srgbClr val="91C11B"/>
          </a:solidFill>
          <a:ln cap="flat" cmpd="sng" w="19050">
            <a:solidFill>
              <a:srgbClr val="161616"/>
            </a:solidFill>
            <a:prstDash val="solid"/>
            <a:round/>
            <a:headEnd len="sm" w="sm" type="none"/>
            <a:tailEnd len="sm" w="sm" type="none"/>
          </a:ln>
        </p:spPr>
        <p:txBody>
          <a:bodyPr anchorCtr="0" anchor="t" bIns="0" lIns="66950" spcFirstLastPara="1" rIns="66950" wrap="square" tIns="66950">
            <a:noAutofit/>
          </a:bodyPr>
          <a:lstStyle/>
          <a:p>
            <a:pPr indent="0" lvl="0" marL="0" marR="0" rtl="0" algn="ctr">
              <a:lnSpc>
                <a:spcPct val="100000"/>
              </a:lnSpc>
              <a:spcBef>
                <a:spcPts val="0"/>
              </a:spcBef>
              <a:spcAft>
                <a:spcPts val="0"/>
              </a:spcAft>
              <a:buNone/>
            </a:pPr>
            <a:r>
              <a:rPr b="1" i="0" lang="en" sz="700" u="none" cap="none" strike="noStrike">
                <a:solidFill>
                  <a:srgbClr val="161616"/>
                </a:solidFill>
                <a:latin typeface="Nunito"/>
                <a:ea typeface="Nunito"/>
                <a:cs typeface="Nunito"/>
                <a:sym typeface="Nunito"/>
              </a:rPr>
              <a:t>PAGE 3</a:t>
            </a:r>
            <a:endParaRPr sz="1000"/>
          </a:p>
        </p:txBody>
      </p:sp>
      <p:sp>
        <p:nvSpPr>
          <p:cNvPr id="144" name="Google Shape;144;p26"/>
          <p:cNvSpPr/>
          <p:nvPr/>
        </p:nvSpPr>
        <p:spPr>
          <a:xfrm>
            <a:off x="7499233" y="624086"/>
            <a:ext cx="1807379" cy="12724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800" u="none" cap="none" strike="noStrike">
                <a:solidFill>
                  <a:srgbClr val="161616"/>
                </a:solidFill>
                <a:latin typeface="Nunito"/>
                <a:ea typeface="Nunito"/>
                <a:cs typeface="Nunito"/>
                <a:sym typeface="Nunito"/>
              </a:rPr>
              <a:t>FAAT MEP</a:t>
            </a:r>
            <a:endParaRPr sz="1000"/>
          </a:p>
        </p:txBody>
      </p:sp>
      <p:sp>
        <p:nvSpPr>
          <p:cNvPr id="145" name="Google Shape;145;p26"/>
          <p:cNvSpPr/>
          <p:nvPr/>
        </p:nvSpPr>
        <p:spPr>
          <a:xfrm>
            <a:off x="4481444" y="1571129"/>
            <a:ext cx="1807379" cy="12724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800" u="none" cap="none" strike="noStrike">
                <a:solidFill>
                  <a:srgbClr val="161616"/>
                </a:solidFill>
                <a:latin typeface="Nunito"/>
                <a:ea typeface="Nunito"/>
                <a:cs typeface="Nunito"/>
                <a:sym typeface="Nunito"/>
              </a:rPr>
              <a:t>Our Mission</a:t>
            </a:r>
            <a:endParaRPr sz="1000"/>
          </a:p>
        </p:txBody>
      </p:sp>
      <p:sp>
        <p:nvSpPr>
          <p:cNvPr id="146" name="Google Shape;146;p26"/>
          <p:cNvSpPr/>
          <p:nvPr/>
        </p:nvSpPr>
        <p:spPr>
          <a:xfrm>
            <a:off x="3675919" y="1497459"/>
            <a:ext cx="665037" cy="274588"/>
          </a:xfrm>
          <a:prstGeom prst="rect">
            <a:avLst/>
          </a:prstGeom>
          <a:solidFill>
            <a:srgbClr val="91C11B"/>
          </a:solidFill>
          <a:ln cap="flat" cmpd="sng" w="19050">
            <a:solidFill>
              <a:srgbClr val="161616"/>
            </a:solidFill>
            <a:prstDash val="solid"/>
            <a:round/>
            <a:headEnd len="sm" w="sm" type="none"/>
            <a:tailEnd len="sm" w="sm" type="none"/>
          </a:ln>
        </p:spPr>
        <p:txBody>
          <a:bodyPr anchorCtr="0" anchor="t" bIns="0" lIns="66950" spcFirstLastPara="1" rIns="66950" wrap="square" tIns="66950">
            <a:noAutofit/>
          </a:bodyPr>
          <a:lstStyle/>
          <a:p>
            <a:pPr indent="0" lvl="0" marL="0" marR="0" rtl="0" algn="ctr">
              <a:lnSpc>
                <a:spcPct val="100000"/>
              </a:lnSpc>
              <a:spcBef>
                <a:spcPts val="0"/>
              </a:spcBef>
              <a:spcAft>
                <a:spcPts val="0"/>
              </a:spcAft>
              <a:buNone/>
            </a:pPr>
            <a:r>
              <a:rPr b="1" i="0" lang="en" sz="700" u="none" cap="none" strike="noStrike">
                <a:solidFill>
                  <a:srgbClr val="161616"/>
                </a:solidFill>
                <a:latin typeface="Nunito"/>
                <a:ea typeface="Nunito"/>
                <a:cs typeface="Nunito"/>
                <a:sym typeface="Nunito"/>
              </a:rPr>
              <a:t>PAGE 4</a:t>
            </a:r>
            <a:endParaRPr sz="1000"/>
          </a:p>
        </p:txBody>
      </p:sp>
      <p:sp>
        <p:nvSpPr>
          <p:cNvPr id="147" name="Google Shape;147;p26"/>
          <p:cNvSpPr/>
          <p:nvPr/>
        </p:nvSpPr>
        <p:spPr>
          <a:xfrm>
            <a:off x="7499233" y="1567780"/>
            <a:ext cx="1807379" cy="12724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800" u="none" cap="none" strike="noStrike">
                <a:solidFill>
                  <a:srgbClr val="161616"/>
                </a:solidFill>
                <a:latin typeface="Nunito"/>
                <a:ea typeface="Nunito"/>
                <a:cs typeface="Nunito"/>
                <a:sym typeface="Nunito"/>
              </a:rPr>
              <a:t>FAAT Service</a:t>
            </a:r>
            <a:endParaRPr sz="1000"/>
          </a:p>
        </p:txBody>
      </p:sp>
      <p:sp>
        <p:nvSpPr>
          <p:cNvPr id="148" name="Google Shape;148;p26"/>
          <p:cNvSpPr/>
          <p:nvPr/>
        </p:nvSpPr>
        <p:spPr>
          <a:xfrm>
            <a:off x="4481444" y="2514824"/>
            <a:ext cx="1807379" cy="12724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800" u="none" cap="none" strike="noStrike">
                <a:solidFill>
                  <a:srgbClr val="161616"/>
                </a:solidFill>
                <a:latin typeface="Nunito"/>
                <a:ea typeface="Nunito"/>
                <a:cs typeface="Nunito"/>
                <a:sym typeface="Nunito"/>
              </a:rPr>
              <a:t>Why Choose Us?</a:t>
            </a:r>
            <a:endParaRPr sz="1000"/>
          </a:p>
        </p:txBody>
      </p:sp>
      <p:sp>
        <p:nvSpPr>
          <p:cNvPr id="149" name="Google Shape;149;p26"/>
          <p:cNvSpPr/>
          <p:nvPr/>
        </p:nvSpPr>
        <p:spPr>
          <a:xfrm>
            <a:off x="3675919" y="2441505"/>
            <a:ext cx="665037" cy="274588"/>
          </a:xfrm>
          <a:prstGeom prst="rect">
            <a:avLst/>
          </a:prstGeom>
          <a:solidFill>
            <a:srgbClr val="91C11B"/>
          </a:solidFill>
          <a:ln cap="flat" cmpd="sng" w="19050">
            <a:solidFill>
              <a:srgbClr val="161616"/>
            </a:solidFill>
            <a:prstDash val="solid"/>
            <a:round/>
            <a:headEnd len="sm" w="sm" type="none"/>
            <a:tailEnd len="sm" w="sm" type="none"/>
          </a:ln>
        </p:spPr>
        <p:txBody>
          <a:bodyPr anchorCtr="0" anchor="t" bIns="0" lIns="66950" spcFirstLastPara="1" rIns="66950" wrap="square" tIns="66950">
            <a:noAutofit/>
          </a:bodyPr>
          <a:lstStyle/>
          <a:p>
            <a:pPr indent="0" lvl="0" marL="0" marR="0" rtl="0" algn="ctr">
              <a:lnSpc>
                <a:spcPct val="100000"/>
              </a:lnSpc>
              <a:spcBef>
                <a:spcPts val="0"/>
              </a:spcBef>
              <a:spcAft>
                <a:spcPts val="0"/>
              </a:spcAft>
              <a:buNone/>
            </a:pPr>
            <a:r>
              <a:rPr b="1" i="0" lang="en" sz="700" u="none" cap="none" strike="noStrike">
                <a:solidFill>
                  <a:srgbClr val="161616"/>
                </a:solidFill>
                <a:latin typeface="Inter"/>
                <a:ea typeface="Inter"/>
                <a:cs typeface="Inter"/>
                <a:sym typeface="Inter"/>
              </a:rPr>
              <a:t>PAGE 5</a:t>
            </a:r>
            <a:endParaRPr sz="1000"/>
          </a:p>
        </p:txBody>
      </p:sp>
      <p:sp>
        <p:nvSpPr>
          <p:cNvPr id="150" name="Google Shape;150;p26"/>
          <p:cNvSpPr/>
          <p:nvPr/>
        </p:nvSpPr>
        <p:spPr>
          <a:xfrm>
            <a:off x="7499233" y="2514824"/>
            <a:ext cx="1807379" cy="12724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800" u="none" cap="none" strike="noStrike">
                <a:solidFill>
                  <a:srgbClr val="161616"/>
                </a:solidFill>
                <a:latin typeface="Nunito"/>
                <a:ea typeface="Nunito"/>
                <a:cs typeface="Nunito"/>
                <a:sym typeface="Nunito"/>
              </a:rPr>
              <a:t>MEPSOL</a:t>
            </a:r>
            <a:endParaRPr sz="1000"/>
          </a:p>
        </p:txBody>
      </p:sp>
      <p:sp>
        <p:nvSpPr>
          <p:cNvPr id="151" name="Google Shape;151;p26"/>
          <p:cNvSpPr/>
          <p:nvPr/>
        </p:nvSpPr>
        <p:spPr>
          <a:xfrm>
            <a:off x="4481444" y="3458518"/>
            <a:ext cx="1807379" cy="12724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800" u="none" cap="none" strike="noStrike">
                <a:solidFill>
                  <a:srgbClr val="161616"/>
                </a:solidFill>
                <a:latin typeface="Nunito"/>
                <a:ea typeface="Nunito"/>
                <a:cs typeface="Nunito"/>
                <a:sym typeface="Nunito"/>
              </a:rPr>
              <a:t>Quality Health &amp; Safety</a:t>
            </a:r>
            <a:endParaRPr sz="1000"/>
          </a:p>
        </p:txBody>
      </p:sp>
      <p:sp>
        <p:nvSpPr>
          <p:cNvPr id="152" name="Google Shape;152;p26"/>
          <p:cNvSpPr/>
          <p:nvPr/>
        </p:nvSpPr>
        <p:spPr>
          <a:xfrm>
            <a:off x="4481444" y="4385469"/>
            <a:ext cx="1981423" cy="147340"/>
          </a:xfrm>
          <a:prstGeom prst="rect">
            <a:avLst/>
          </a:prstGeom>
          <a:noFill/>
          <a:ln>
            <a:noFill/>
          </a:ln>
        </p:spPr>
        <p:txBody>
          <a:bodyPr anchorCtr="0" anchor="t" bIns="0" lIns="0" spcFirstLastPara="1" rIns="0" wrap="square" tIns="0">
            <a:noAutofit/>
          </a:bodyPr>
          <a:lstStyle/>
          <a:p>
            <a:pPr indent="0" lvl="0" marL="0" marR="0" rtl="0" algn="l">
              <a:lnSpc>
                <a:spcPct val="116667"/>
              </a:lnSpc>
              <a:spcBef>
                <a:spcPts val="0"/>
              </a:spcBef>
              <a:spcAft>
                <a:spcPts val="0"/>
              </a:spcAft>
              <a:buNone/>
            </a:pPr>
            <a:r>
              <a:rPr b="0" i="0" lang="en" sz="800" u="none" cap="none" strike="noStrike">
                <a:solidFill>
                  <a:srgbClr val="161616"/>
                </a:solidFill>
                <a:latin typeface="Nunito"/>
                <a:ea typeface="Nunito"/>
                <a:cs typeface="Nunito"/>
                <a:sym typeface="Nunito"/>
              </a:rPr>
              <a:t>FAAT Products</a:t>
            </a:r>
            <a:endParaRPr sz="1000"/>
          </a:p>
        </p:txBody>
      </p:sp>
      <p:sp>
        <p:nvSpPr>
          <p:cNvPr id="153" name="Google Shape;153;p26"/>
          <p:cNvSpPr/>
          <p:nvPr/>
        </p:nvSpPr>
        <p:spPr>
          <a:xfrm>
            <a:off x="7499233" y="3462728"/>
            <a:ext cx="1382498" cy="147340"/>
          </a:xfrm>
          <a:prstGeom prst="rect">
            <a:avLst/>
          </a:prstGeom>
          <a:noFill/>
          <a:ln>
            <a:noFill/>
          </a:ln>
        </p:spPr>
        <p:txBody>
          <a:bodyPr anchorCtr="0" anchor="t" bIns="0" lIns="0" spcFirstLastPara="1" rIns="0" wrap="square" tIns="0">
            <a:noAutofit/>
          </a:bodyPr>
          <a:lstStyle/>
          <a:p>
            <a:pPr indent="0" lvl="0" marL="0" marR="0" rtl="0" algn="l">
              <a:lnSpc>
                <a:spcPct val="116667"/>
              </a:lnSpc>
              <a:spcBef>
                <a:spcPts val="0"/>
              </a:spcBef>
              <a:spcAft>
                <a:spcPts val="0"/>
              </a:spcAft>
              <a:buNone/>
            </a:pPr>
            <a:r>
              <a:rPr b="0" i="0" lang="en" sz="800" u="none" cap="none" strike="noStrike">
                <a:solidFill>
                  <a:srgbClr val="161616"/>
                </a:solidFill>
                <a:latin typeface="Nunito"/>
                <a:ea typeface="Nunito"/>
                <a:cs typeface="Nunito"/>
                <a:sym typeface="Nunito"/>
              </a:rPr>
              <a:t>Key Projects</a:t>
            </a:r>
            <a:endParaRPr sz="1000"/>
          </a:p>
        </p:txBody>
      </p:sp>
      <p:pic>
        <p:nvPicPr>
          <p:cNvPr id="154" name="Google Shape;154;p26"/>
          <p:cNvPicPr preferRelativeResize="0"/>
          <p:nvPr/>
        </p:nvPicPr>
        <p:blipFill rotWithShape="1">
          <a:blip r:embed="rId6">
            <a:alphaModFix/>
          </a:blip>
          <a:srcRect b="0" l="0" r="0" t="0"/>
          <a:stretch/>
        </p:blipFill>
        <p:spPr>
          <a:xfrm>
            <a:off x="3512557" y="1089236"/>
            <a:ext cx="5285146" cy="133880"/>
          </a:xfrm>
          <a:prstGeom prst="rect">
            <a:avLst/>
          </a:prstGeom>
          <a:noFill/>
          <a:ln>
            <a:noFill/>
          </a:ln>
        </p:spPr>
      </p:pic>
      <p:pic>
        <p:nvPicPr>
          <p:cNvPr id="155" name="Google Shape;155;p26"/>
          <p:cNvPicPr preferRelativeResize="0"/>
          <p:nvPr/>
        </p:nvPicPr>
        <p:blipFill rotWithShape="1">
          <a:blip r:embed="rId6">
            <a:alphaModFix/>
          </a:blip>
          <a:srcRect b="0" l="0" r="0" t="0"/>
          <a:stretch/>
        </p:blipFill>
        <p:spPr>
          <a:xfrm>
            <a:off x="3512557" y="2032930"/>
            <a:ext cx="5285146" cy="133880"/>
          </a:xfrm>
          <a:prstGeom prst="rect">
            <a:avLst/>
          </a:prstGeom>
          <a:noFill/>
          <a:ln>
            <a:noFill/>
          </a:ln>
        </p:spPr>
      </p:pic>
      <p:pic>
        <p:nvPicPr>
          <p:cNvPr id="156" name="Google Shape;156;p26"/>
          <p:cNvPicPr preferRelativeResize="0"/>
          <p:nvPr/>
        </p:nvPicPr>
        <p:blipFill rotWithShape="1">
          <a:blip r:embed="rId6">
            <a:alphaModFix/>
          </a:blip>
          <a:srcRect b="0" l="0" r="0" t="0"/>
          <a:stretch/>
        </p:blipFill>
        <p:spPr>
          <a:xfrm>
            <a:off x="3512557" y="2976625"/>
            <a:ext cx="5285146" cy="133880"/>
          </a:xfrm>
          <a:prstGeom prst="rect">
            <a:avLst/>
          </a:prstGeom>
          <a:noFill/>
          <a:ln>
            <a:noFill/>
          </a:ln>
        </p:spPr>
      </p:pic>
      <p:pic>
        <p:nvPicPr>
          <p:cNvPr id="157" name="Google Shape;157;p26"/>
          <p:cNvPicPr preferRelativeResize="0"/>
          <p:nvPr/>
        </p:nvPicPr>
        <p:blipFill rotWithShape="1">
          <a:blip r:embed="rId6">
            <a:alphaModFix/>
          </a:blip>
          <a:srcRect b="0" l="0" r="0" t="0"/>
          <a:stretch/>
        </p:blipFill>
        <p:spPr>
          <a:xfrm>
            <a:off x="3512557" y="3920319"/>
            <a:ext cx="5285146" cy="133880"/>
          </a:xfrm>
          <a:prstGeom prst="rect">
            <a:avLst/>
          </a:prstGeom>
          <a:noFill/>
          <a:ln>
            <a:noFill/>
          </a:ln>
        </p:spPr>
      </p:pic>
      <p:sp>
        <p:nvSpPr>
          <p:cNvPr id="158" name="Google Shape;158;p26"/>
          <p:cNvSpPr/>
          <p:nvPr/>
        </p:nvSpPr>
        <p:spPr>
          <a:xfrm>
            <a:off x="3675919" y="3386242"/>
            <a:ext cx="665037" cy="274588"/>
          </a:xfrm>
          <a:prstGeom prst="rect">
            <a:avLst/>
          </a:prstGeom>
          <a:solidFill>
            <a:srgbClr val="91C11B"/>
          </a:solidFill>
          <a:ln cap="flat" cmpd="sng" w="19050">
            <a:solidFill>
              <a:srgbClr val="161616"/>
            </a:solidFill>
            <a:prstDash val="solid"/>
            <a:round/>
            <a:headEnd len="sm" w="sm" type="none"/>
            <a:tailEnd len="sm" w="sm" type="none"/>
          </a:ln>
        </p:spPr>
        <p:txBody>
          <a:bodyPr anchorCtr="0" anchor="t" bIns="0" lIns="66950" spcFirstLastPara="1" rIns="66950" wrap="square" tIns="66950">
            <a:noAutofit/>
          </a:bodyPr>
          <a:lstStyle/>
          <a:p>
            <a:pPr indent="0" lvl="0" marL="0" marR="0" rtl="0" algn="ctr">
              <a:lnSpc>
                <a:spcPct val="100000"/>
              </a:lnSpc>
              <a:spcBef>
                <a:spcPts val="0"/>
              </a:spcBef>
              <a:spcAft>
                <a:spcPts val="0"/>
              </a:spcAft>
              <a:buNone/>
            </a:pPr>
            <a:r>
              <a:rPr b="1" i="0" lang="en" sz="700" u="none" cap="none" strike="noStrike">
                <a:solidFill>
                  <a:srgbClr val="161616"/>
                </a:solidFill>
                <a:latin typeface="Inter"/>
                <a:ea typeface="Inter"/>
                <a:cs typeface="Inter"/>
                <a:sym typeface="Inter"/>
              </a:rPr>
              <a:t>PAGE 6</a:t>
            </a:r>
            <a:endParaRPr sz="1000"/>
          </a:p>
        </p:txBody>
      </p:sp>
      <p:sp>
        <p:nvSpPr>
          <p:cNvPr id="159" name="Google Shape;159;p26"/>
          <p:cNvSpPr/>
          <p:nvPr/>
        </p:nvSpPr>
        <p:spPr>
          <a:xfrm>
            <a:off x="3675919" y="4292529"/>
            <a:ext cx="665037" cy="274588"/>
          </a:xfrm>
          <a:prstGeom prst="rect">
            <a:avLst/>
          </a:prstGeom>
          <a:solidFill>
            <a:srgbClr val="91C11B"/>
          </a:solidFill>
          <a:ln cap="flat" cmpd="sng" w="19050">
            <a:solidFill>
              <a:srgbClr val="161616"/>
            </a:solidFill>
            <a:prstDash val="solid"/>
            <a:round/>
            <a:headEnd len="sm" w="sm" type="none"/>
            <a:tailEnd len="sm" w="sm" type="none"/>
          </a:ln>
        </p:spPr>
        <p:txBody>
          <a:bodyPr anchorCtr="0" anchor="t" bIns="0" lIns="66950" spcFirstLastPara="1" rIns="66950" wrap="square" tIns="66950">
            <a:noAutofit/>
          </a:bodyPr>
          <a:lstStyle/>
          <a:p>
            <a:pPr indent="0" lvl="0" marL="0" marR="0" rtl="0" algn="ctr">
              <a:lnSpc>
                <a:spcPct val="100000"/>
              </a:lnSpc>
              <a:spcBef>
                <a:spcPts val="0"/>
              </a:spcBef>
              <a:spcAft>
                <a:spcPts val="0"/>
              </a:spcAft>
              <a:buNone/>
            </a:pPr>
            <a:r>
              <a:rPr b="1" i="0" lang="en" sz="700" u="none" cap="none" strike="noStrike">
                <a:solidFill>
                  <a:srgbClr val="161616"/>
                </a:solidFill>
                <a:latin typeface="Inter"/>
                <a:ea typeface="Inter"/>
                <a:cs typeface="Inter"/>
                <a:sym typeface="Inter"/>
              </a:rPr>
              <a:t>PAGE 8</a:t>
            </a:r>
            <a:endParaRPr sz="1000"/>
          </a:p>
        </p:txBody>
      </p:sp>
      <p:sp>
        <p:nvSpPr>
          <p:cNvPr id="160" name="Google Shape;160;p26"/>
          <p:cNvSpPr/>
          <p:nvPr/>
        </p:nvSpPr>
        <p:spPr>
          <a:xfrm>
            <a:off x="6650299" y="551905"/>
            <a:ext cx="665037" cy="274588"/>
          </a:xfrm>
          <a:prstGeom prst="rect">
            <a:avLst/>
          </a:prstGeom>
          <a:solidFill>
            <a:srgbClr val="91C11B"/>
          </a:solidFill>
          <a:ln cap="flat" cmpd="sng" w="19050">
            <a:solidFill>
              <a:srgbClr val="161616"/>
            </a:solidFill>
            <a:prstDash val="solid"/>
            <a:round/>
            <a:headEnd len="sm" w="sm" type="none"/>
            <a:tailEnd len="sm" w="sm" type="none"/>
          </a:ln>
        </p:spPr>
        <p:txBody>
          <a:bodyPr anchorCtr="0" anchor="t" bIns="0" lIns="66950" spcFirstLastPara="1" rIns="66950" wrap="square" tIns="66950">
            <a:noAutofit/>
          </a:bodyPr>
          <a:lstStyle/>
          <a:p>
            <a:pPr indent="0" lvl="0" marL="0" marR="0" rtl="0" algn="ctr">
              <a:lnSpc>
                <a:spcPct val="100000"/>
              </a:lnSpc>
              <a:spcBef>
                <a:spcPts val="0"/>
              </a:spcBef>
              <a:spcAft>
                <a:spcPts val="0"/>
              </a:spcAft>
              <a:buNone/>
            </a:pPr>
            <a:r>
              <a:rPr b="1" i="0" lang="en" sz="700" u="none" cap="none" strike="noStrike">
                <a:solidFill>
                  <a:srgbClr val="161616"/>
                </a:solidFill>
                <a:latin typeface="Nunito"/>
                <a:ea typeface="Nunito"/>
                <a:cs typeface="Nunito"/>
                <a:sym typeface="Nunito"/>
              </a:rPr>
              <a:t>PAGE 16</a:t>
            </a:r>
            <a:endParaRPr sz="1000"/>
          </a:p>
        </p:txBody>
      </p:sp>
      <p:sp>
        <p:nvSpPr>
          <p:cNvPr id="161" name="Google Shape;161;p26"/>
          <p:cNvSpPr/>
          <p:nvPr/>
        </p:nvSpPr>
        <p:spPr>
          <a:xfrm>
            <a:off x="6650299" y="1499198"/>
            <a:ext cx="665037" cy="274588"/>
          </a:xfrm>
          <a:prstGeom prst="rect">
            <a:avLst/>
          </a:prstGeom>
          <a:solidFill>
            <a:srgbClr val="91C11B"/>
          </a:solidFill>
          <a:ln cap="flat" cmpd="sng" w="19050">
            <a:solidFill>
              <a:srgbClr val="161616"/>
            </a:solidFill>
            <a:prstDash val="solid"/>
            <a:round/>
            <a:headEnd len="sm" w="sm" type="none"/>
            <a:tailEnd len="sm" w="sm" type="none"/>
          </a:ln>
        </p:spPr>
        <p:txBody>
          <a:bodyPr anchorCtr="0" anchor="t" bIns="0" lIns="66950" spcFirstLastPara="1" rIns="66950" wrap="square" tIns="66950">
            <a:noAutofit/>
          </a:bodyPr>
          <a:lstStyle/>
          <a:p>
            <a:pPr indent="0" lvl="0" marL="0" marR="0" rtl="0" algn="ctr">
              <a:lnSpc>
                <a:spcPct val="100000"/>
              </a:lnSpc>
              <a:spcBef>
                <a:spcPts val="0"/>
              </a:spcBef>
              <a:spcAft>
                <a:spcPts val="0"/>
              </a:spcAft>
              <a:buNone/>
            </a:pPr>
            <a:r>
              <a:rPr b="1" i="0" lang="en" sz="700" u="none" cap="none" strike="noStrike">
                <a:solidFill>
                  <a:srgbClr val="161616"/>
                </a:solidFill>
                <a:latin typeface="Nunito"/>
                <a:ea typeface="Nunito"/>
                <a:cs typeface="Nunito"/>
                <a:sym typeface="Nunito"/>
              </a:rPr>
              <a:t>PAGE 23</a:t>
            </a:r>
            <a:endParaRPr sz="1000"/>
          </a:p>
        </p:txBody>
      </p:sp>
      <p:sp>
        <p:nvSpPr>
          <p:cNvPr id="162" name="Google Shape;162;p26"/>
          <p:cNvSpPr/>
          <p:nvPr/>
        </p:nvSpPr>
        <p:spPr>
          <a:xfrm>
            <a:off x="6599614" y="2440820"/>
            <a:ext cx="665037" cy="274588"/>
          </a:xfrm>
          <a:prstGeom prst="rect">
            <a:avLst/>
          </a:prstGeom>
          <a:solidFill>
            <a:srgbClr val="91C11B"/>
          </a:solidFill>
          <a:ln cap="flat" cmpd="sng" w="19050">
            <a:solidFill>
              <a:srgbClr val="161616"/>
            </a:solidFill>
            <a:prstDash val="solid"/>
            <a:round/>
            <a:headEnd len="sm" w="sm" type="none"/>
            <a:tailEnd len="sm" w="sm" type="none"/>
          </a:ln>
        </p:spPr>
        <p:txBody>
          <a:bodyPr anchorCtr="0" anchor="t" bIns="0" lIns="66950" spcFirstLastPara="1" rIns="66950" wrap="square" tIns="66950">
            <a:noAutofit/>
          </a:bodyPr>
          <a:lstStyle/>
          <a:p>
            <a:pPr indent="0" lvl="0" marL="0" marR="0" rtl="0" algn="ctr">
              <a:lnSpc>
                <a:spcPct val="100000"/>
              </a:lnSpc>
              <a:spcBef>
                <a:spcPts val="0"/>
              </a:spcBef>
              <a:spcAft>
                <a:spcPts val="0"/>
              </a:spcAft>
              <a:buNone/>
            </a:pPr>
            <a:r>
              <a:rPr b="1" i="0" lang="en" sz="700" u="none" cap="none" strike="noStrike">
                <a:solidFill>
                  <a:srgbClr val="161616"/>
                </a:solidFill>
                <a:latin typeface="Inter"/>
                <a:ea typeface="Inter"/>
                <a:cs typeface="Inter"/>
                <a:sym typeface="Inter"/>
              </a:rPr>
              <a:t>PAGE 26</a:t>
            </a:r>
            <a:endParaRPr sz="1000"/>
          </a:p>
        </p:txBody>
      </p:sp>
      <p:sp>
        <p:nvSpPr>
          <p:cNvPr id="163" name="Google Shape;163;p26"/>
          <p:cNvSpPr/>
          <p:nvPr/>
        </p:nvSpPr>
        <p:spPr>
          <a:xfrm>
            <a:off x="6599614" y="3388113"/>
            <a:ext cx="665037" cy="274588"/>
          </a:xfrm>
          <a:prstGeom prst="rect">
            <a:avLst/>
          </a:prstGeom>
          <a:solidFill>
            <a:srgbClr val="91C11B"/>
          </a:solidFill>
          <a:ln cap="flat" cmpd="sng" w="19050">
            <a:solidFill>
              <a:srgbClr val="161616"/>
            </a:solidFill>
            <a:prstDash val="solid"/>
            <a:round/>
            <a:headEnd len="sm" w="sm" type="none"/>
            <a:tailEnd len="sm" w="sm" type="none"/>
          </a:ln>
        </p:spPr>
        <p:txBody>
          <a:bodyPr anchorCtr="0" anchor="t" bIns="0" lIns="66950" spcFirstLastPara="1" rIns="66950" wrap="square" tIns="66950">
            <a:noAutofit/>
          </a:bodyPr>
          <a:lstStyle/>
          <a:p>
            <a:pPr indent="0" lvl="0" marL="0" marR="0" rtl="0" algn="ctr">
              <a:lnSpc>
                <a:spcPct val="100000"/>
              </a:lnSpc>
              <a:spcBef>
                <a:spcPts val="0"/>
              </a:spcBef>
              <a:spcAft>
                <a:spcPts val="0"/>
              </a:spcAft>
              <a:buNone/>
            </a:pPr>
            <a:r>
              <a:rPr b="1" i="0" lang="en" sz="700" u="none" cap="none" strike="noStrike">
                <a:solidFill>
                  <a:srgbClr val="161616"/>
                </a:solidFill>
                <a:latin typeface="Inter"/>
                <a:ea typeface="Inter"/>
                <a:cs typeface="Inter"/>
                <a:sym typeface="Inter"/>
              </a:rPr>
              <a:t>PAGE 34</a:t>
            </a:r>
            <a:endParaRPr sz="1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1" name="Shape 331"/>
        <p:cNvGrpSpPr/>
        <p:nvPr/>
      </p:nvGrpSpPr>
      <p:grpSpPr>
        <a:xfrm>
          <a:off x="0" y="0"/>
          <a:ext cx="0" cy="0"/>
          <a:chOff x="0" y="0"/>
          <a:chExt cx="0" cy="0"/>
        </a:xfrm>
      </p:grpSpPr>
      <p:sp>
        <p:nvSpPr>
          <p:cNvPr id="332" name="Google Shape;332;p44"/>
          <p:cNvSpPr/>
          <p:nvPr/>
        </p:nvSpPr>
        <p:spPr>
          <a:xfrm>
            <a:off x="490885" y="1145270"/>
            <a:ext cx="3900377" cy="2491383"/>
          </a:xfrm>
          <a:prstGeom prst="rect">
            <a:avLst/>
          </a:prstGeom>
          <a:noFill/>
          <a:ln>
            <a:noFill/>
          </a:ln>
        </p:spPr>
        <p:txBody>
          <a:bodyPr anchorCtr="0" anchor="t" bIns="0" lIns="66950" spcFirstLastPara="1" rIns="66950" wrap="square" tIns="66950">
            <a:noAutofit/>
          </a:bodyPr>
          <a:lstStyle/>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HVAC Contracting</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Chillers, VRF, DX, split systems &amp; air handling units.</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Ducting, ventilation, and pressurization systems.</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Building Management System (BMS) integration.</a:t>
            </a:r>
            <a:endParaRPr sz="1000"/>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a:t>
            </a:r>
            <a:r>
              <a:rPr b="1" i="0" lang="en" sz="1100" u="none" cap="none" strike="noStrike">
                <a:solidFill>
                  <a:schemeClr val="dk1"/>
                </a:solidFill>
                <a:latin typeface="Arimo"/>
                <a:ea typeface="Arimo"/>
                <a:cs typeface="Arimo"/>
                <a:sym typeface="Arimo"/>
              </a:rPr>
              <a:t> Plumbing &amp; Drainage Contracting</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Sanitary systems &amp; water supply networks.</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Stormwater &amp; greywater recycling.</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Medical gas systems for healthcare applications.</a:t>
            </a:r>
            <a:endParaRPr sz="1000"/>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p:txBody>
      </p:sp>
      <p:sp>
        <p:nvSpPr>
          <p:cNvPr id="333" name="Google Shape;333;p44"/>
          <p:cNvSpPr/>
          <p:nvPr/>
        </p:nvSpPr>
        <p:spPr>
          <a:xfrm>
            <a:off x="490885" y="342846"/>
            <a:ext cx="3702847" cy="56029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0" lang="en" sz="2900" u="none" cap="none" strike="noStrike">
                <a:solidFill>
                  <a:srgbClr val="438150"/>
                </a:solidFill>
                <a:latin typeface="Raleway"/>
                <a:ea typeface="Raleway"/>
                <a:cs typeface="Raleway"/>
                <a:sym typeface="Raleway"/>
              </a:rPr>
              <a:t>Contracting</a:t>
            </a:r>
            <a:endParaRPr sz="1000"/>
          </a:p>
        </p:txBody>
      </p:sp>
      <p:sp>
        <p:nvSpPr>
          <p:cNvPr id="334" name="Google Shape;334;p44"/>
          <p:cNvSpPr/>
          <p:nvPr/>
        </p:nvSpPr>
        <p:spPr>
          <a:xfrm>
            <a:off x="4841456" y="1153583"/>
            <a:ext cx="3828021" cy="2491383"/>
          </a:xfrm>
          <a:prstGeom prst="rect">
            <a:avLst/>
          </a:prstGeom>
          <a:noFill/>
          <a:ln>
            <a:noFill/>
          </a:ln>
        </p:spPr>
        <p:txBody>
          <a:bodyPr anchorCtr="0" anchor="t" bIns="0" lIns="66950" spcFirstLastPara="1" rIns="66950" wrap="square" tIns="66950">
            <a:noAutofit/>
          </a:bodyPr>
          <a:lstStyle/>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Fire Protection &amp; Smoke Management Installation</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Fire alarms, suppression, and sprinkler systems.</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Pressurization &amp; smoke extraction systems (CFD-based design).</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Passive fire protection &amp; compartmentalization.</a:t>
            </a:r>
            <a:endParaRPr sz="1000"/>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Vertical Transportation Installation</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Installation of passenger, freight, panoramic elevators.</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Escalators &amp; moving walkways for malls, airports, and transit hubs.</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Modernization &amp; upgrade solutions for aging systems.</a:t>
            </a:r>
            <a:endParaRPr sz="1000"/>
          </a:p>
        </p:txBody>
      </p:sp>
      <p:pic>
        <p:nvPicPr>
          <p:cNvPr id="335" name="Google Shape;335;p44"/>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336" name="Google Shape;336;p44"/>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0" name="Shape 340"/>
        <p:cNvGrpSpPr/>
        <p:nvPr/>
      </p:nvGrpSpPr>
      <p:grpSpPr>
        <a:xfrm>
          <a:off x="0" y="0"/>
          <a:ext cx="0" cy="0"/>
          <a:chOff x="0" y="0"/>
          <a:chExt cx="0" cy="0"/>
        </a:xfrm>
      </p:grpSpPr>
      <p:sp>
        <p:nvSpPr>
          <p:cNvPr id="341" name="Google Shape;341;p45"/>
          <p:cNvSpPr/>
          <p:nvPr/>
        </p:nvSpPr>
        <p:spPr>
          <a:xfrm>
            <a:off x="490885" y="1672964"/>
            <a:ext cx="3900377" cy="1205508"/>
          </a:xfrm>
          <a:prstGeom prst="rect">
            <a:avLst/>
          </a:prstGeom>
          <a:noFill/>
          <a:ln>
            <a:noFill/>
          </a:ln>
        </p:spPr>
        <p:txBody>
          <a:bodyPr anchorCtr="0" anchor="t" bIns="0" lIns="66950" spcFirstLastPara="1" rIns="66950" wrap="square" tIns="66950">
            <a:noAutofit/>
          </a:bodyPr>
          <a:lstStyle/>
          <a:p>
            <a:pPr indent="0" lvl="0" marL="0" marR="0" rtl="0" algn="l">
              <a:lnSpc>
                <a:spcPct val="133333"/>
              </a:lnSpc>
              <a:spcBef>
                <a:spcPts val="0"/>
              </a:spcBef>
              <a:spcAft>
                <a:spcPts val="0"/>
              </a:spcAft>
              <a:buNone/>
            </a:pPr>
            <a:r>
              <a:rPr b="1" i="0" lang="en" sz="1100" u="none" cap="none" strike="noStrike">
                <a:solidFill>
                  <a:srgbClr val="33BC53"/>
                </a:solidFill>
                <a:latin typeface="Arimo"/>
                <a:ea typeface="Arimo"/>
                <a:cs typeface="Arimo"/>
                <a:sym typeface="Arimo"/>
              </a:rPr>
              <a:t>1.</a:t>
            </a:r>
            <a:r>
              <a:rPr b="1" i="0" lang="en" sz="1100" u="none" cap="none" strike="noStrike">
                <a:solidFill>
                  <a:srgbClr val="8CC464"/>
                </a:solidFill>
                <a:latin typeface="Arimo"/>
                <a:ea typeface="Arimo"/>
                <a:cs typeface="Arimo"/>
                <a:sym typeface="Arimo"/>
              </a:rPr>
              <a:t> </a:t>
            </a:r>
            <a:r>
              <a:rPr b="1" i="0" lang="en" sz="1100" u="none" cap="none" strike="noStrike">
                <a:solidFill>
                  <a:srgbClr val="000000"/>
                </a:solidFill>
                <a:latin typeface="Arimo"/>
                <a:ea typeface="Arimo"/>
                <a:cs typeface="Arimo"/>
                <a:sym typeface="Arimo"/>
              </a:rPr>
              <a:t>Planning &amp; Design</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In-depth feasibility studies &amp; load calculations.</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3D modelling &amp; BIM integration.</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Compliance with international &amp; local codes.</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Genworkshop, coordination, and as-built drawings.</a:t>
            </a:r>
            <a:endParaRPr sz="1000"/>
          </a:p>
        </p:txBody>
      </p:sp>
      <p:sp>
        <p:nvSpPr>
          <p:cNvPr id="342" name="Google Shape;342;p45"/>
          <p:cNvSpPr/>
          <p:nvPr/>
        </p:nvSpPr>
        <p:spPr>
          <a:xfrm>
            <a:off x="490885" y="342846"/>
            <a:ext cx="4522919" cy="89892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 sz="2900" u="none" cap="none" strike="noStrike">
                <a:solidFill>
                  <a:srgbClr val="438150"/>
                </a:solidFill>
                <a:latin typeface="Raleway"/>
                <a:ea typeface="Raleway"/>
                <a:cs typeface="Raleway"/>
                <a:sym typeface="Raleway"/>
              </a:rPr>
              <a:t>Project Execution Process</a:t>
            </a:r>
            <a:endParaRPr sz="1000"/>
          </a:p>
        </p:txBody>
      </p:sp>
      <p:sp>
        <p:nvSpPr>
          <p:cNvPr id="343" name="Google Shape;343;p45"/>
          <p:cNvSpPr/>
          <p:nvPr/>
        </p:nvSpPr>
        <p:spPr>
          <a:xfrm>
            <a:off x="4744938" y="1677814"/>
            <a:ext cx="4097459" cy="991195"/>
          </a:xfrm>
          <a:prstGeom prst="rect">
            <a:avLst/>
          </a:prstGeom>
          <a:noFill/>
          <a:ln>
            <a:noFill/>
          </a:ln>
        </p:spPr>
        <p:txBody>
          <a:bodyPr anchorCtr="0" anchor="t" bIns="0" lIns="66950" spcFirstLastPara="1" rIns="66950" wrap="square" tIns="66950">
            <a:noAutofit/>
          </a:bodyPr>
          <a:lstStyle/>
          <a:p>
            <a:pPr indent="0" lvl="0" marL="0" marR="0" rtl="0" algn="l">
              <a:lnSpc>
                <a:spcPct val="133333"/>
              </a:lnSpc>
              <a:spcBef>
                <a:spcPts val="0"/>
              </a:spcBef>
              <a:spcAft>
                <a:spcPts val="0"/>
              </a:spcAft>
              <a:buNone/>
            </a:pPr>
            <a:r>
              <a:rPr b="1" i="0" lang="en" sz="1100" u="none" cap="none" strike="noStrike">
                <a:solidFill>
                  <a:srgbClr val="33BC53"/>
                </a:solidFill>
                <a:latin typeface="Arimo"/>
                <a:ea typeface="Arimo"/>
                <a:cs typeface="Arimo"/>
                <a:sym typeface="Arimo"/>
              </a:rPr>
              <a:t>3.</a:t>
            </a:r>
            <a:r>
              <a:rPr b="1" i="0" lang="en" sz="1100" u="none" cap="none" strike="noStrike">
                <a:solidFill>
                  <a:srgbClr val="91C11B"/>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Installation &amp; Execution:</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Highly trained technicians &amp; project managers ensure precision.</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Efficient site coordination to maintain timelines &amp; quality.</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Real-time tracking through advanced project management tools.</a:t>
            </a:r>
            <a:endParaRPr sz="1000"/>
          </a:p>
        </p:txBody>
      </p:sp>
      <p:sp>
        <p:nvSpPr>
          <p:cNvPr id="344" name="Google Shape;344;p45"/>
          <p:cNvSpPr/>
          <p:nvPr/>
        </p:nvSpPr>
        <p:spPr>
          <a:xfrm>
            <a:off x="4744938" y="3084083"/>
            <a:ext cx="3929376" cy="991195"/>
          </a:xfrm>
          <a:prstGeom prst="rect">
            <a:avLst/>
          </a:prstGeom>
          <a:noFill/>
          <a:ln>
            <a:noFill/>
          </a:ln>
        </p:spPr>
        <p:txBody>
          <a:bodyPr anchorCtr="0" anchor="t" bIns="0" lIns="66950" spcFirstLastPara="1" rIns="66950" wrap="square" tIns="66950">
            <a:noAutofit/>
          </a:bodyPr>
          <a:lstStyle/>
          <a:p>
            <a:pPr indent="0" lvl="0" marL="0" marR="0" rtl="0" algn="l">
              <a:lnSpc>
                <a:spcPct val="133333"/>
              </a:lnSpc>
              <a:spcBef>
                <a:spcPts val="0"/>
              </a:spcBef>
              <a:spcAft>
                <a:spcPts val="0"/>
              </a:spcAft>
              <a:buNone/>
            </a:pPr>
            <a:r>
              <a:rPr b="1" i="0" lang="en" sz="1100" u="none" cap="none" strike="noStrike">
                <a:solidFill>
                  <a:srgbClr val="438150"/>
                </a:solidFill>
                <a:latin typeface="Arimo"/>
                <a:ea typeface="Arimo"/>
                <a:cs typeface="Arimo"/>
                <a:sym typeface="Arimo"/>
              </a:rPr>
              <a:t>4. </a:t>
            </a:r>
            <a:r>
              <a:rPr b="1" i="0" lang="en" sz="1100" u="none" cap="none" strike="noStrike">
                <a:solidFill>
                  <a:schemeClr val="dk1"/>
                </a:solidFill>
                <a:latin typeface="Arimo"/>
                <a:ea typeface="Arimo"/>
                <a:cs typeface="Arimo"/>
                <a:sym typeface="Arimo"/>
              </a:rPr>
              <a:t>Testing, Commissioning &amp; Handover:</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Detailed system testing &amp; calibration.</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Client training for effective system operation.</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Post-installation support &amp; maintenance options.</a:t>
            </a:r>
            <a:endParaRPr sz="1000"/>
          </a:p>
        </p:txBody>
      </p:sp>
      <p:sp>
        <p:nvSpPr>
          <p:cNvPr id="345" name="Google Shape;345;p45"/>
          <p:cNvSpPr/>
          <p:nvPr/>
        </p:nvSpPr>
        <p:spPr>
          <a:xfrm>
            <a:off x="490885" y="3084942"/>
            <a:ext cx="3706251" cy="1205508"/>
          </a:xfrm>
          <a:prstGeom prst="rect">
            <a:avLst/>
          </a:prstGeom>
          <a:noFill/>
          <a:ln>
            <a:noFill/>
          </a:ln>
        </p:spPr>
        <p:txBody>
          <a:bodyPr anchorCtr="0" anchor="t" bIns="0" lIns="66950" spcFirstLastPara="1" rIns="66950" wrap="square" tIns="66950">
            <a:noAutofit/>
          </a:bodyPr>
          <a:lstStyle/>
          <a:p>
            <a:pPr indent="0" lvl="0" marL="0" marR="0" rtl="0" algn="l">
              <a:lnSpc>
                <a:spcPct val="133333"/>
              </a:lnSpc>
              <a:spcBef>
                <a:spcPts val="0"/>
              </a:spcBef>
              <a:spcAft>
                <a:spcPts val="0"/>
              </a:spcAft>
              <a:buNone/>
            </a:pPr>
            <a:r>
              <a:rPr b="1" i="0" lang="en" sz="1100" u="none" cap="none" strike="noStrike">
                <a:solidFill>
                  <a:srgbClr val="438150"/>
                </a:solidFill>
                <a:latin typeface="Arimo"/>
                <a:ea typeface="Arimo"/>
                <a:cs typeface="Arimo"/>
                <a:sym typeface="Arimo"/>
              </a:rPr>
              <a:t>2.</a:t>
            </a:r>
            <a:r>
              <a:rPr b="1" i="0" lang="en" sz="1100" u="none" cap="none" strike="noStrike">
                <a:solidFill>
                  <a:schemeClr val="dk1"/>
                </a:solidFill>
                <a:latin typeface="Arimo"/>
                <a:ea typeface="Arimo"/>
                <a:cs typeface="Arimo"/>
                <a:sym typeface="Arimo"/>
              </a:rPr>
              <a:t> Procurement &amp; Material Management:</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Sourcing from approved vendors &amp; global suppliers.</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Strict quality control &amp; logistics management.</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Compliance with sustainability &amp; green building practices.</a:t>
            </a:r>
            <a:endParaRPr sz="1000"/>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p:txBody>
      </p:sp>
      <p:pic>
        <p:nvPicPr>
          <p:cNvPr id="346" name="Google Shape;346;p45"/>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347" name="Google Shape;347;p45"/>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1" name="Shape 351"/>
        <p:cNvGrpSpPr/>
        <p:nvPr/>
      </p:nvGrpSpPr>
      <p:grpSpPr>
        <a:xfrm>
          <a:off x="0" y="0"/>
          <a:ext cx="0" cy="0"/>
          <a:chOff x="0" y="0"/>
          <a:chExt cx="0" cy="0"/>
        </a:xfrm>
      </p:grpSpPr>
      <p:sp>
        <p:nvSpPr>
          <p:cNvPr id="352" name="Google Shape;352;p46"/>
          <p:cNvSpPr/>
          <p:nvPr/>
        </p:nvSpPr>
        <p:spPr>
          <a:xfrm>
            <a:off x="490884" y="915687"/>
            <a:ext cx="3900377" cy="3562945"/>
          </a:xfrm>
          <a:prstGeom prst="rect">
            <a:avLst/>
          </a:prstGeom>
          <a:noFill/>
          <a:ln>
            <a:noFill/>
          </a:ln>
        </p:spPr>
        <p:txBody>
          <a:bodyPr anchorCtr="0" anchor="t" bIns="0" lIns="66950" spcFirstLastPara="1" rIns="66950" wrap="square" tIns="66950">
            <a:noAutofit/>
          </a:bodyPr>
          <a:lstStyle/>
          <a:p>
            <a:pPr indent="0" lvl="0" marL="0" marR="0" rtl="0" algn="l">
              <a:lnSpc>
                <a:spcPct val="133333"/>
              </a:lnSpc>
              <a:spcBef>
                <a:spcPts val="0"/>
              </a:spcBef>
              <a:spcAft>
                <a:spcPts val="0"/>
              </a:spcAft>
              <a:buNone/>
            </a:pPr>
            <a:r>
              <a:t/>
            </a:r>
            <a:endParaRPr b="0" i="0" sz="1300" u="none" cap="none" strike="noStrike">
              <a:solidFill>
                <a:schemeClr val="dk1"/>
              </a:solidFill>
              <a:latin typeface="Calibri"/>
              <a:ea typeface="Calibri"/>
              <a:cs typeface="Calibri"/>
              <a:sym typeface="Calibri"/>
            </a:endParaRPr>
          </a:p>
          <a:p>
            <a:pPr indent="0" lvl="0" marL="0" marR="0" rtl="0" algn="l">
              <a:lnSpc>
                <a:spcPct val="133333"/>
              </a:lnSpc>
              <a:spcBef>
                <a:spcPts val="0"/>
              </a:spcBef>
              <a:spcAft>
                <a:spcPts val="0"/>
              </a:spcAft>
              <a:buNone/>
            </a:pPr>
            <a:r>
              <a:t/>
            </a:r>
            <a:endParaRPr b="0" i="0" sz="1300" u="none" cap="none" strike="noStrike">
              <a:solidFill>
                <a:schemeClr val="dk1"/>
              </a:solidFill>
              <a:latin typeface="Calibri"/>
              <a:ea typeface="Calibri"/>
              <a:cs typeface="Calibri"/>
              <a:sym typeface="Calibri"/>
            </a:endParaRPr>
          </a:p>
          <a:p>
            <a:pPr indent="0" lvl="0" marL="0" marR="0" rtl="0" algn="l">
              <a:lnSpc>
                <a:spcPct val="133333"/>
              </a:lnSpc>
              <a:spcBef>
                <a:spcPts val="0"/>
              </a:spcBef>
              <a:spcAft>
                <a:spcPts val="0"/>
              </a:spcAft>
              <a:buNone/>
            </a:pPr>
            <a:r>
              <a:t/>
            </a:r>
            <a:endParaRPr b="0" i="0" sz="1300" u="none" cap="none" strike="noStrike">
              <a:solidFill>
                <a:schemeClr val="dk1"/>
              </a:solidFill>
              <a:latin typeface="Calibri"/>
              <a:ea typeface="Calibri"/>
              <a:cs typeface="Calibri"/>
              <a:sym typeface="Calibri"/>
            </a:endParaRPr>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Comprehensive Expertise –</a:t>
            </a:r>
            <a:r>
              <a:rPr b="0" i="0" lang="en" sz="1100" u="none" cap="none" strike="noStrike">
                <a:solidFill>
                  <a:schemeClr val="dk1"/>
                </a:solidFill>
                <a:latin typeface="Arimo"/>
                <a:ea typeface="Arimo"/>
                <a:cs typeface="Arimo"/>
                <a:sym typeface="Arimo"/>
              </a:rPr>
              <a:t> Covering HVAC, Electrical, Plumbing, Fire, Smoke Management, and Vertical Transportation under one roof, ensuring seamless project execution.</a:t>
            </a:r>
            <a:endParaRPr sz="1000"/>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End-to-End Project Management –</a:t>
            </a:r>
            <a:r>
              <a:rPr b="0" i="0" lang="en" sz="1100" u="none" cap="none" strike="noStrike">
                <a:solidFill>
                  <a:schemeClr val="dk1"/>
                </a:solidFill>
                <a:latin typeface="Arimo"/>
                <a:ea typeface="Arimo"/>
                <a:cs typeface="Arimo"/>
                <a:sym typeface="Arimo"/>
              </a:rPr>
              <a:t> From concept design to installation and lifecycle maintenance, reducing risks and ensuring efficiency.</a:t>
            </a:r>
            <a:endParaRPr sz="1000"/>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Regulatory &amp; Safety Compliance –</a:t>
            </a:r>
            <a:r>
              <a:rPr b="0" i="0" lang="en" sz="1100" u="none" cap="none" strike="noStrike">
                <a:solidFill>
                  <a:schemeClr val="dk1"/>
                </a:solidFill>
                <a:latin typeface="Arimo"/>
                <a:ea typeface="Arimo"/>
                <a:cs typeface="Arimo"/>
                <a:sym typeface="Arimo"/>
              </a:rPr>
              <a:t> Strict adherence to NFPA, EN, ASHRAE, ISO, and local regulations, ensuring safety and quality across all projects.</a:t>
            </a:r>
            <a:endParaRPr sz="1000"/>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response.</a:t>
            </a:r>
            <a:endParaRPr sz="1000"/>
          </a:p>
        </p:txBody>
      </p:sp>
      <p:sp>
        <p:nvSpPr>
          <p:cNvPr id="353" name="Google Shape;353;p46"/>
          <p:cNvSpPr/>
          <p:nvPr/>
        </p:nvSpPr>
        <p:spPr>
          <a:xfrm>
            <a:off x="490885" y="342846"/>
            <a:ext cx="4522919" cy="44946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 sz="2900" u="none" cap="none" strike="noStrike">
                <a:solidFill>
                  <a:srgbClr val="438150"/>
                </a:solidFill>
                <a:latin typeface="Raleway"/>
                <a:ea typeface="Raleway"/>
                <a:cs typeface="Raleway"/>
                <a:sym typeface="Raleway"/>
              </a:rPr>
              <a:t>Competitive Advantage </a:t>
            </a:r>
            <a:endParaRPr sz="1000"/>
          </a:p>
        </p:txBody>
      </p:sp>
      <p:sp>
        <p:nvSpPr>
          <p:cNvPr id="354" name="Google Shape;354;p46"/>
          <p:cNvSpPr/>
          <p:nvPr/>
        </p:nvSpPr>
        <p:spPr>
          <a:xfrm>
            <a:off x="4746397" y="1536966"/>
            <a:ext cx="4097459" cy="2920008"/>
          </a:xfrm>
          <a:prstGeom prst="rect">
            <a:avLst/>
          </a:prstGeom>
          <a:noFill/>
          <a:ln>
            <a:noFill/>
          </a:ln>
        </p:spPr>
        <p:txBody>
          <a:bodyPr anchorCtr="0" anchor="t" bIns="0" lIns="66950" spcFirstLastPara="1" rIns="66950" wrap="square" tIns="66950">
            <a:noAutofit/>
          </a:bodyPr>
          <a:lstStyle/>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Innovative Engineering Solutions – </a:t>
            </a:r>
            <a:r>
              <a:rPr b="0" i="0" lang="en" sz="1100" u="none" cap="none" strike="noStrike">
                <a:solidFill>
                  <a:schemeClr val="dk1"/>
                </a:solidFill>
                <a:latin typeface="Arimo"/>
                <a:ea typeface="Arimo"/>
                <a:cs typeface="Arimo"/>
                <a:sym typeface="Arimo"/>
              </a:rPr>
              <a:t>Advanced BIM modelling, CFD analysis, and BMS integration for energy-efficient, future-ready systems.</a:t>
            </a:r>
            <a:endParaRPr sz="1000"/>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Proven Track Record of Excellence –</a:t>
            </a:r>
            <a:r>
              <a:rPr b="0" i="0" lang="en" sz="1100" u="none" cap="none" strike="noStrike">
                <a:solidFill>
                  <a:schemeClr val="dk1"/>
                </a:solidFill>
                <a:latin typeface="Arimo"/>
                <a:ea typeface="Arimo"/>
                <a:cs typeface="Arimo"/>
                <a:sym typeface="Arimo"/>
              </a:rPr>
              <a:t> Successfully delivering complex electromechanical solutions across commercial, industrial, and public sectors.</a:t>
            </a:r>
            <a:endParaRPr sz="1000"/>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33333"/>
              </a:lnSpc>
              <a:spcBef>
                <a:spcPts val="0"/>
              </a:spcBef>
              <a:spcAft>
                <a:spcPts val="0"/>
              </a:spcAft>
              <a:buNone/>
            </a:pPr>
            <a:r>
              <a:rPr b="0" i="0" lang="en" sz="1100" u="none" cap="none" strike="noStrike">
                <a:solidFill>
                  <a:schemeClr val="dk1"/>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Sustainability &amp; Smart Building Integration –</a:t>
            </a:r>
            <a:r>
              <a:rPr b="0" i="0" lang="en" sz="1100" u="none" cap="none" strike="noStrike">
                <a:solidFill>
                  <a:schemeClr val="dk1"/>
                </a:solidFill>
                <a:latin typeface="Arimo"/>
                <a:ea typeface="Arimo"/>
                <a:cs typeface="Arimo"/>
                <a:sym typeface="Arimo"/>
              </a:rPr>
              <a:t> Energy-efficient solutions that enhance building performance while reducing carbon footprint.</a:t>
            </a:r>
            <a:endParaRPr sz="1000"/>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p:txBody>
      </p:sp>
      <p:pic>
        <p:nvPicPr>
          <p:cNvPr id="355" name="Google Shape;355;p46"/>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356" name="Google Shape;356;p46"/>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
        <p:nvSpPr>
          <p:cNvPr id="357" name="Google Shape;357;p46"/>
          <p:cNvSpPr/>
          <p:nvPr/>
        </p:nvSpPr>
        <p:spPr>
          <a:xfrm>
            <a:off x="490885" y="1140686"/>
            <a:ext cx="7307622" cy="294680"/>
          </a:xfrm>
          <a:prstGeom prst="rect">
            <a:avLst/>
          </a:prstGeom>
          <a:noFill/>
          <a:ln>
            <a:noFill/>
          </a:ln>
        </p:spPr>
        <p:txBody>
          <a:bodyPr anchorCtr="0" anchor="t" bIns="0" lIns="66950" spcFirstLastPara="1" rIns="66950" wrap="square" tIns="66950">
            <a:noAutofit/>
          </a:bodyPr>
          <a:lstStyle/>
          <a:p>
            <a:pPr indent="0" lvl="0" marL="0" marR="0" rtl="0" algn="l">
              <a:lnSpc>
                <a:spcPct val="100000"/>
              </a:lnSpc>
              <a:spcBef>
                <a:spcPts val="0"/>
              </a:spcBef>
              <a:spcAft>
                <a:spcPts val="0"/>
              </a:spcAft>
              <a:buNone/>
            </a:pPr>
            <a:r>
              <a:rPr b="1" i="0" lang="en" sz="1100" u="none" cap="none" strike="noStrike">
                <a:solidFill>
                  <a:schemeClr val="dk1"/>
                </a:solidFill>
                <a:latin typeface="Arimo"/>
                <a:ea typeface="Arimo"/>
                <a:cs typeface="Arimo"/>
                <a:sym typeface="Arimo"/>
              </a:rPr>
              <a:t>FAAT Engineering </a:t>
            </a:r>
            <a:r>
              <a:rPr b="0" i="0" lang="en" sz="1100" u="none" cap="none" strike="noStrike">
                <a:solidFill>
                  <a:schemeClr val="dk1"/>
                </a:solidFill>
                <a:latin typeface="Arimo"/>
                <a:ea typeface="Arimo"/>
                <a:cs typeface="Arimo"/>
                <a:sym typeface="Arimo"/>
              </a:rPr>
              <a:t>is a market leader in electromechanical contracting, offering distinct advantages that set us apart</a:t>
            </a:r>
            <a:r>
              <a:rPr b="1" i="0" lang="en" sz="1100" u="none" cap="none" strike="noStrike">
                <a:solidFill>
                  <a:schemeClr val="dk1"/>
                </a:solidFill>
                <a:latin typeface="Arimo"/>
                <a:ea typeface="Arimo"/>
                <a:cs typeface="Arimo"/>
                <a:sym typeface="Arimo"/>
              </a:rPr>
              <a:t>:</a:t>
            </a:r>
            <a:endParaRPr sz="1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1" name="Shape 361"/>
        <p:cNvGrpSpPr/>
        <p:nvPr/>
      </p:nvGrpSpPr>
      <p:grpSpPr>
        <a:xfrm>
          <a:off x="0" y="0"/>
          <a:ext cx="0" cy="0"/>
          <a:chOff x="0" y="0"/>
          <a:chExt cx="0" cy="0"/>
        </a:xfrm>
      </p:grpSpPr>
      <p:sp>
        <p:nvSpPr>
          <p:cNvPr id="362" name="Google Shape;362;p47"/>
          <p:cNvSpPr/>
          <p:nvPr/>
        </p:nvSpPr>
        <p:spPr>
          <a:xfrm>
            <a:off x="722952" y="1951841"/>
            <a:ext cx="5515854" cy="62578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4100" u="none" cap="none" strike="noStrike">
                <a:solidFill>
                  <a:schemeClr val="dk1"/>
                </a:solidFill>
                <a:latin typeface="Montserrat"/>
                <a:ea typeface="Montserrat"/>
                <a:cs typeface="Montserrat"/>
                <a:sym typeface="Montserrat"/>
              </a:rPr>
              <a:t>Company Divisions</a:t>
            </a:r>
            <a:endParaRPr sz="1000"/>
          </a:p>
        </p:txBody>
      </p:sp>
      <p:pic>
        <p:nvPicPr>
          <p:cNvPr id="363" name="Google Shape;363;p47"/>
          <p:cNvPicPr preferRelativeResize="0"/>
          <p:nvPr/>
        </p:nvPicPr>
        <p:blipFill rotWithShape="1">
          <a:blip r:embed="rId4">
            <a:alphaModFix/>
          </a:blip>
          <a:srcRect b="0" l="0" r="0" t="0"/>
          <a:stretch/>
        </p:blipFill>
        <p:spPr>
          <a:xfrm>
            <a:off x="722951" y="2755877"/>
            <a:ext cx="1747134" cy="598070"/>
          </a:xfrm>
          <a:prstGeom prst="rect">
            <a:avLst/>
          </a:prstGeom>
          <a:noFill/>
          <a:ln>
            <a:noFill/>
          </a:ln>
        </p:spPr>
      </p:pic>
      <p:sp>
        <p:nvSpPr>
          <p:cNvPr id="364" name="Google Shape;364;p47"/>
          <p:cNvSpPr/>
          <p:nvPr/>
        </p:nvSpPr>
        <p:spPr>
          <a:xfrm>
            <a:off x="838046" y="2830959"/>
            <a:ext cx="1558405" cy="455414"/>
          </a:xfrm>
          <a:prstGeom prst="rect">
            <a:avLst/>
          </a:prstGeom>
          <a:noFill/>
          <a:ln>
            <a:noFill/>
          </a:ln>
        </p:spPr>
        <p:txBody>
          <a:bodyPr anchorCtr="0" anchor="t" bIns="0" lIns="66950" spcFirstLastPara="1" rIns="66950" wrap="square" tIns="66950">
            <a:noAutofit/>
          </a:bodyPr>
          <a:lstStyle/>
          <a:p>
            <a:pPr indent="0" lvl="0" marL="0" marR="0" rtl="0" algn="l">
              <a:lnSpc>
                <a:spcPct val="100000"/>
              </a:lnSpc>
              <a:spcBef>
                <a:spcPts val="0"/>
              </a:spcBef>
              <a:spcAft>
                <a:spcPts val="0"/>
              </a:spcAft>
              <a:buNone/>
            </a:pPr>
            <a:r>
              <a:rPr b="1" i="0" lang="en" sz="2100" u="none" cap="none" strike="noStrike">
                <a:solidFill>
                  <a:schemeClr val="dk1"/>
                </a:solidFill>
                <a:latin typeface="Arimo"/>
                <a:ea typeface="Arimo"/>
                <a:cs typeface="Arimo"/>
                <a:sym typeface="Arimo"/>
              </a:rPr>
              <a:t>After Sales</a:t>
            </a:r>
            <a:endParaRPr sz="10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8" name="Shape 368"/>
        <p:cNvGrpSpPr/>
        <p:nvPr/>
      </p:nvGrpSpPr>
      <p:grpSpPr>
        <a:xfrm>
          <a:off x="0" y="0"/>
          <a:ext cx="0" cy="0"/>
          <a:chOff x="0" y="0"/>
          <a:chExt cx="0" cy="0"/>
        </a:xfrm>
      </p:grpSpPr>
      <p:sp>
        <p:nvSpPr>
          <p:cNvPr id="369" name="Google Shape;369;p48"/>
          <p:cNvSpPr/>
          <p:nvPr/>
        </p:nvSpPr>
        <p:spPr>
          <a:xfrm>
            <a:off x="548908" y="2011460"/>
            <a:ext cx="4075116" cy="112058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0" lang="en" sz="2900" u="none" cap="none" strike="noStrike">
                <a:solidFill>
                  <a:srgbClr val="438150"/>
                </a:solidFill>
                <a:latin typeface="Raleway"/>
                <a:ea typeface="Raleway"/>
                <a:cs typeface="Raleway"/>
                <a:sym typeface="Raleway"/>
              </a:rPr>
              <a:t>What</a:t>
            </a:r>
            <a:endParaRPr sz="1000"/>
          </a:p>
          <a:p>
            <a:pPr indent="0" lvl="0" marL="0" marR="0" rtl="0" algn="l">
              <a:lnSpc>
                <a:spcPct val="125000"/>
              </a:lnSpc>
              <a:spcBef>
                <a:spcPts val="0"/>
              </a:spcBef>
              <a:spcAft>
                <a:spcPts val="0"/>
              </a:spcAft>
              <a:buNone/>
            </a:pPr>
            <a:r>
              <a:rPr b="1" i="0" lang="en" sz="2900" u="none" cap="none" strike="noStrike">
                <a:solidFill>
                  <a:srgbClr val="438150"/>
                </a:solidFill>
                <a:latin typeface="Raleway"/>
                <a:ea typeface="Raleway"/>
                <a:cs typeface="Raleway"/>
                <a:sym typeface="Raleway"/>
              </a:rPr>
              <a:t>We Offer</a:t>
            </a:r>
            <a:endParaRPr sz="1000"/>
          </a:p>
        </p:txBody>
      </p:sp>
      <p:sp>
        <p:nvSpPr>
          <p:cNvPr id="370" name="Google Shape;370;p48"/>
          <p:cNvSpPr/>
          <p:nvPr/>
        </p:nvSpPr>
        <p:spPr>
          <a:xfrm>
            <a:off x="4572000" y="1071563"/>
            <a:ext cx="4377874" cy="770186"/>
          </a:xfrm>
          <a:prstGeom prst="rect">
            <a:avLst/>
          </a:prstGeom>
          <a:noFill/>
          <a:ln>
            <a:noFill/>
          </a:ln>
        </p:spPr>
        <p:txBody>
          <a:bodyPr anchorCtr="0" anchor="t" bIns="0" lIns="0" spcFirstLastPara="1" rIns="0" wrap="square" tIns="0">
            <a:noAutofit/>
          </a:bodyPr>
          <a:lstStyle/>
          <a:p>
            <a:pPr indent="-107950" lvl="0" marL="114300" marR="0" rtl="0" algn="l">
              <a:lnSpc>
                <a:spcPct val="133333"/>
              </a:lnSpc>
              <a:spcBef>
                <a:spcPts val="0"/>
              </a:spcBef>
              <a:spcAft>
                <a:spcPts val="0"/>
              </a:spcAft>
              <a:buClr>
                <a:schemeClr val="dk1"/>
              </a:buClr>
              <a:buSzPts val="900"/>
              <a:buFont typeface="Arial"/>
              <a:buChar char="•"/>
            </a:pPr>
            <a:r>
              <a:rPr b="0" i="0" lang="en" sz="900" u="none" cap="none" strike="noStrike">
                <a:solidFill>
                  <a:schemeClr val="dk1"/>
                </a:solidFill>
                <a:latin typeface="Raleway"/>
                <a:ea typeface="Raleway"/>
                <a:cs typeface="Raleway"/>
                <a:sym typeface="Raleway"/>
              </a:rPr>
              <a:t>Full-service maintenance for </a:t>
            </a:r>
            <a:r>
              <a:rPr b="1" i="0" lang="en" sz="900" u="none" cap="none" strike="noStrike">
                <a:solidFill>
                  <a:schemeClr val="dk1"/>
                </a:solidFill>
                <a:latin typeface="Raleway"/>
                <a:ea typeface="Raleway"/>
                <a:cs typeface="Raleway"/>
                <a:sym typeface="Raleway"/>
              </a:rPr>
              <a:t>Elevators, HVAC, Fire protection, Electrical, and Plumbing systems.</a:t>
            </a:r>
            <a:endParaRPr sz="1000"/>
          </a:p>
          <a:p>
            <a:pPr indent="-107950" lvl="0" marL="114300" marR="0" rtl="0" algn="l">
              <a:lnSpc>
                <a:spcPct val="133333"/>
              </a:lnSpc>
              <a:spcBef>
                <a:spcPts val="0"/>
              </a:spcBef>
              <a:spcAft>
                <a:spcPts val="0"/>
              </a:spcAft>
              <a:buClr>
                <a:schemeClr val="dk1"/>
              </a:buClr>
              <a:buSzPts val="900"/>
              <a:buFont typeface="Arial"/>
              <a:buChar char="•"/>
            </a:pPr>
            <a:r>
              <a:rPr b="0" i="0" lang="en" sz="900" u="none" cap="none" strike="noStrike">
                <a:solidFill>
                  <a:schemeClr val="dk1"/>
                </a:solidFill>
                <a:latin typeface="Raleway"/>
                <a:ea typeface="Raleway"/>
                <a:cs typeface="Raleway"/>
                <a:sym typeface="Raleway"/>
              </a:rPr>
              <a:t>Preventive &amp; corrective maintenance.</a:t>
            </a:r>
            <a:endParaRPr sz="1000"/>
          </a:p>
          <a:p>
            <a:pPr indent="-107950" lvl="0" marL="114300" marR="0" rtl="0" algn="l">
              <a:lnSpc>
                <a:spcPct val="133333"/>
              </a:lnSpc>
              <a:spcBef>
                <a:spcPts val="0"/>
              </a:spcBef>
              <a:spcAft>
                <a:spcPts val="0"/>
              </a:spcAft>
              <a:buClr>
                <a:schemeClr val="dk1"/>
              </a:buClr>
              <a:buSzPts val="900"/>
              <a:buFont typeface="Arial"/>
              <a:buChar char="•"/>
            </a:pPr>
            <a:r>
              <a:rPr b="0" i="0" lang="en" sz="900" u="none" cap="none" strike="noStrike">
                <a:solidFill>
                  <a:schemeClr val="dk1"/>
                </a:solidFill>
                <a:latin typeface="Raleway"/>
                <a:ea typeface="Raleway"/>
                <a:cs typeface="Raleway"/>
                <a:sym typeface="Raleway"/>
              </a:rPr>
              <a:t>Compliance with industry standards (EN81, NFPA, ISO).</a:t>
            </a:r>
            <a:endParaRPr sz="1000"/>
          </a:p>
        </p:txBody>
      </p:sp>
      <p:sp>
        <p:nvSpPr>
          <p:cNvPr id="371" name="Google Shape;371;p48"/>
          <p:cNvSpPr/>
          <p:nvPr/>
        </p:nvSpPr>
        <p:spPr>
          <a:xfrm>
            <a:off x="4572000" y="823764"/>
            <a:ext cx="2296041" cy="187523"/>
          </a:xfrm>
          <a:prstGeom prst="rect">
            <a:avLst/>
          </a:prstGeom>
          <a:noFill/>
          <a:ln>
            <a:noFill/>
          </a:ln>
        </p:spPr>
        <p:txBody>
          <a:bodyPr anchorCtr="0" anchor="t" bIns="0" lIns="0" spcFirstLastPara="1" rIns="0" wrap="square" tIns="0">
            <a:noAutofit/>
          </a:bodyPr>
          <a:lstStyle/>
          <a:p>
            <a:pPr indent="0" lvl="0" marL="0" marR="0" rtl="0" algn="l">
              <a:lnSpc>
                <a:spcPct val="116667"/>
              </a:lnSpc>
              <a:spcBef>
                <a:spcPts val="0"/>
              </a:spcBef>
              <a:spcAft>
                <a:spcPts val="0"/>
              </a:spcAft>
              <a:buNone/>
            </a:pPr>
            <a:r>
              <a:rPr b="1" i="0" lang="en" sz="1100" u="none" cap="none" strike="noStrike">
                <a:solidFill>
                  <a:srgbClr val="438150"/>
                </a:solidFill>
                <a:latin typeface="Raleway"/>
                <a:ea typeface="Raleway"/>
                <a:cs typeface="Raleway"/>
                <a:sym typeface="Raleway"/>
              </a:rPr>
              <a:t>Comprehensive MEP Maintenance</a:t>
            </a:r>
            <a:endParaRPr sz="1000"/>
          </a:p>
        </p:txBody>
      </p:sp>
      <p:sp>
        <p:nvSpPr>
          <p:cNvPr id="372" name="Google Shape;372;p48"/>
          <p:cNvSpPr/>
          <p:nvPr/>
        </p:nvSpPr>
        <p:spPr>
          <a:xfrm>
            <a:off x="3989622" y="1021333"/>
            <a:ext cx="334700" cy="334863"/>
          </a:xfrm>
          <a:prstGeom prst="ellipse">
            <a:avLst/>
          </a:prstGeom>
          <a:solidFill>
            <a:srgbClr val="ECF2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 sz="1100" u="none" cap="none" strike="noStrike">
                <a:solidFill>
                  <a:srgbClr val="3A3A3A"/>
                </a:solidFill>
                <a:latin typeface="Raleway"/>
                <a:ea typeface="Raleway"/>
                <a:cs typeface="Raleway"/>
                <a:sym typeface="Raleway"/>
              </a:rPr>
              <a:t>01</a:t>
            </a:r>
            <a:endParaRPr sz="1000"/>
          </a:p>
        </p:txBody>
      </p:sp>
      <p:sp>
        <p:nvSpPr>
          <p:cNvPr id="373" name="Google Shape;373;p48"/>
          <p:cNvSpPr/>
          <p:nvPr/>
        </p:nvSpPr>
        <p:spPr>
          <a:xfrm>
            <a:off x="4572000" y="2454548"/>
            <a:ext cx="4324322" cy="770186"/>
          </a:xfrm>
          <a:prstGeom prst="rect">
            <a:avLst/>
          </a:prstGeom>
          <a:noFill/>
          <a:ln>
            <a:noFill/>
          </a:ln>
        </p:spPr>
        <p:txBody>
          <a:bodyPr anchorCtr="0" anchor="t" bIns="0" lIns="0" spcFirstLastPara="1" rIns="0" wrap="square" tIns="0">
            <a:noAutofit/>
          </a:bodyPr>
          <a:lstStyle/>
          <a:p>
            <a:pPr indent="-107950" lvl="0" marL="114300" marR="0" rtl="0" algn="l">
              <a:lnSpc>
                <a:spcPct val="133333"/>
              </a:lnSpc>
              <a:spcBef>
                <a:spcPts val="0"/>
              </a:spcBef>
              <a:spcAft>
                <a:spcPts val="0"/>
              </a:spcAft>
              <a:buClr>
                <a:schemeClr val="dk1"/>
              </a:buClr>
              <a:buSzPts val="900"/>
              <a:buFont typeface="Arial"/>
              <a:buChar char="•"/>
            </a:pPr>
            <a:r>
              <a:rPr b="0" i="0" lang="en" sz="900" u="none" cap="none" strike="noStrike">
                <a:solidFill>
                  <a:schemeClr val="dk1"/>
                </a:solidFill>
                <a:latin typeface="Raleway"/>
                <a:ea typeface="Raleway"/>
                <a:cs typeface="Raleway"/>
                <a:sym typeface="Raleway"/>
              </a:rPr>
              <a:t>Data-driven </a:t>
            </a:r>
            <a:r>
              <a:rPr b="1" i="0" lang="en" sz="900" u="none" cap="none" strike="noStrike">
                <a:solidFill>
                  <a:schemeClr val="dk1"/>
                </a:solidFill>
                <a:latin typeface="Raleway"/>
                <a:ea typeface="Raleway"/>
                <a:cs typeface="Raleway"/>
                <a:sym typeface="Raleway"/>
              </a:rPr>
              <a:t>predictive maintenance </a:t>
            </a:r>
            <a:r>
              <a:rPr b="0" i="0" lang="en" sz="900" u="none" cap="none" strike="noStrike">
                <a:solidFill>
                  <a:schemeClr val="dk1"/>
                </a:solidFill>
                <a:latin typeface="Raleway"/>
                <a:ea typeface="Raleway"/>
                <a:cs typeface="Raleway"/>
                <a:sym typeface="Raleway"/>
              </a:rPr>
              <a:t>to minimize failures.</a:t>
            </a:r>
            <a:endParaRPr sz="1000"/>
          </a:p>
          <a:p>
            <a:pPr indent="-107950" lvl="0" marL="114300" marR="0" rtl="0" algn="l">
              <a:lnSpc>
                <a:spcPct val="133333"/>
              </a:lnSpc>
              <a:spcBef>
                <a:spcPts val="0"/>
              </a:spcBef>
              <a:spcAft>
                <a:spcPts val="0"/>
              </a:spcAft>
              <a:buClr>
                <a:schemeClr val="dk1"/>
              </a:buClr>
              <a:buSzPts val="900"/>
              <a:buFont typeface="Arial"/>
              <a:buChar char="•"/>
            </a:pPr>
            <a:r>
              <a:rPr b="0" i="0" lang="en" sz="900" u="none" cap="none" strike="noStrike">
                <a:solidFill>
                  <a:schemeClr val="dk1"/>
                </a:solidFill>
                <a:latin typeface="Raleway"/>
                <a:ea typeface="Raleway"/>
                <a:cs typeface="Raleway"/>
                <a:sym typeface="Raleway"/>
              </a:rPr>
              <a:t>Real-time </a:t>
            </a:r>
            <a:r>
              <a:rPr b="1" i="0" lang="en" sz="900" u="none" cap="none" strike="noStrike">
                <a:solidFill>
                  <a:schemeClr val="dk1"/>
                </a:solidFill>
                <a:latin typeface="Raleway"/>
                <a:ea typeface="Raleway"/>
                <a:cs typeface="Raleway"/>
                <a:sym typeface="Raleway"/>
              </a:rPr>
              <a:t>monitoring </a:t>
            </a:r>
            <a:r>
              <a:rPr b="0" i="0" lang="en" sz="900" u="none" cap="none" strike="noStrike">
                <a:solidFill>
                  <a:schemeClr val="dk1"/>
                </a:solidFill>
                <a:latin typeface="Raleway"/>
                <a:ea typeface="Raleway"/>
                <a:cs typeface="Raleway"/>
                <a:sym typeface="Raleway"/>
              </a:rPr>
              <a:t>&amp; diagnostics for faster issue resolution.</a:t>
            </a:r>
            <a:endParaRPr sz="1000"/>
          </a:p>
          <a:p>
            <a:pPr indent="-107950" lvl="0" marL="114300" marR="0" rtl="0" algn="l">
              <a:lnSpc>
                <a:spcPct val="133333"/>
              </a:lnSpc>
              <a:spcBef>
                <a:spcPts val="0"/>
              </a:spcBef>
              <a:spcAft>
                <a:spcPts val="0"/>
              </a:spcAft>
              <a:buClr>
                <a:srgbClr val="000000"/>
              </a:buClr>
              <a:buSzPts val="900"/>
              <a:buFont typeface="Arial"/>
              <a:buChar char="•"/>
            </a:pPr>
            <a:r>
              <a:rPr b="0" i="0" lang="en" sz="900" u="none" cap="none" strike="noStrike">
                <a:solidFill>
                  <a:srgbClr val="000000"/>
                </a:solidFill>
                <a:latin typeface="Raleway"/>
                <a:ea typeface="Raleway"/>
                <a:cs typeface="Raleway"/>
                <a:sym typeface="Raleway"/>
              </a:rPr>
              <a:t>Digital work order management, tracking, and automated reporting for compliance. </a:t>
            </a:r>
            <a:endParaRPr sz="1000"/>
          </a:p>
        </p:txBody>
      </p:sp>
      <p:sp>
        <p:nvSpPr>
          <p:cNvPr id="374" name="Google Shape;374;p48"/>
          <p:cNvSpPr/>
          <p:nvPr/>
        </p:nvSpPr>
        <p:spPr>
          <a:xfrm>
            <a:off x="4572000" y="2206749"/>
            <a:ext cx="2764621" cy="187523"/>
          </a:xfrm>
          <a:prstGeom prst="rect">
            <a:avLst/>
          </a:prstGeom>
          <a:noFill/>
          <a:ln>
            <a:noFill/>
          </a:ln>
        </p:spPr>
        <p:txBody>
          <a:bodyPr anchorCtr="0" anchor="t" bIns="0" lIns="0" spcFirstLastPara="1" rIns="0" wrap="square" tIns="0">
            <a:noAutofit/>
          </a:bodyPr>
          <a:lstStyle/>
          <a:p>
            <a:pPr indent="0" lvl="0" marL="0" marR="0" rtl="0" algn="l">
              <a:lnSpc>
                <a:spcPct val="116667"/>
              </a:lnSpc>
              <a:spcBef>
                <a:spcPts val="0"/>
              </a:spcBef>
              <a:spcAft>
                <a:spcPts val="0"/>
              </a:spcAft>
              <a:buNone/>
            </a:pPr>
            <a:r>
              <a:rPr b="1" i="0" lang="en" sz="1100" u="none" cap="none" strike="noStrike">
                <a:solidFill>
                  <a:srgbClr val="438150"/>
                </a:solidFill>
                <a:latin typeface="Raleway"/>
                <a:ea typeface="Raleway"/>
                <a:cs typeface="Raleway"/>
                <a:sym typeface="Raleway"/>
              </a:rPr>
              <a:t>MEPSOL-Powered Smart Maintenance</a:t>
            </a:r>
            <a:endParaRPr sz="1000"/>
          </a:p>
        </p:txBody>
      </p:sp>
      <p:sp>
        <p:nvSpPr>
          <p:cNvPr id="375" name="Google Shape;375;p48"/>
          <p:cNvSpPr/>
          <p:nvPr/>
        </p:nvSpPr>
        <p:spPr>
          <a:xfrm>
            <a:off x="3989622" y="2404318"/>
            <a:ext cx="334700" cy="334863"/>
          </a:xfrm>
          <a:prstGeom prst="ellipse">
            <a:avLst/>
          </a:prstGeom>
          <a:solidFill>
            <a:srgbClr val="F7ED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 sz="1100" u="none" cap="none" strike="noStrike">
                <a:solidFill>
                  <a:srgbClr val="3A3A3A"/>
                </a:solidFill>
                <a:latin typeface="Raleway"/>
                <a:ea typeface="Raleway"/>
                <a:cs typeface="Raleway"/>
                <a:sym typeface="Raleway"/>
              </a:rPr>
              <a:t>02</a:t>
            </a:r>
            <a:endParaRPr sz="1000"/>
          </a:p>
        </p:txBody>
      </p:sp>
      <p:sp>
        <p:nvSpPr>
          <p:cNvPr id="376" name="Google Shape;376;p48"/>
          <p:cNvSpPr/>
          <p:nvPr/>
        </p:nvSpPr>
        <p:spPr>
          <a:xfrm>
            <a:off x="4572000" y="3837533"/>
            <a:ext cx="4391262" cy="770186"/>
          </a:xfrm>
          <a:prstGeom prst="rect">
            <a:avLst/>
          </a:prstGeom>
          <a:noFill/>
          <a:ln>
            <a:noFill/>
          </a:ln>
        </p:spPr>
        <p:txBody>
          <a:bodyPr anchorCtr="0" anchor="t" bIns="0" lIns="0" spcFirstLastPara="1" rIns="0" wrap="square" tIns="0">
            <a:noAutofit/>
          </a:bodyPr>
          <a:lstStyle/>
          <a:p>
            <a:pPr indent="-107950" lvl="0" marL="114300" marR="0" rtl="0" algn="l">
              <a:lnSpc>
                <a:spcPct val="133333"/>
              </a:lnSpc>
              <a:spcBef>
                <a:spcPts val="0"/>
              </a:spcBef>
              <a:spcAft>
                <a:spcPts val="0"/>
              </a:spcAft>
              <a:buClr>
                <a:schemeClr val="dk1"/>
              </a:buClr>
              <a:buSzPts val="900"/>
              <a:buFont typeface="Arial"/>
              <a:buChar char="•"/>
            </a:pPr>
            <a:r>
              <a:rPr b="0" i="0" lang="en" sz="900" u="none" cap="none" strike="noStrike">
                <a:solidFill>
                  <a:schemeClr val="dk1"/>
                </a:solidFill>
                <a:latin typeface="Raleway"/>
                <a:ea typeface="Raleway"/>
                <a:cs typeface="Raleway"/>
                <a:sym typeface="Raleway"/>
              </a:rPr>
              <a:t>Tailored maintenance plans for commercial, residential, and industrial properties.</a:t>
            </a:r>
            <a:endParaRPr sz="1000"/>
          </a:p>
          <a:p>
            <a:pPr indent="-107950" lvl="0" marL="114300" marR="0" rtl="0" algn="l">
              <a:lnSpc>
                <a:spcPct val="133333"/>
              </a:lnSpc>
              <a:spcBef>
                <a:spcPts val="0"/>
              </a:spcBef>
              <a:spcAft>
                <a:spcPts val="0"/>
              </a:spcAft>
              <a:buClr>
                <a:schemeClr val="dk1"/>
              </a:buClr>
              <a:buSzPts val="900"/>
              <a:buFont typeface="Arial"/>
              <a:buChar char="•"/>
            </a:pPr>
            <a:r>
              <a:rPr b="0" i="0" lang="en" sz="900" u="none" cap="none" strike="noStrike">
                <a:solidFill>
                  <a:schemeClr val="dk1"/>
                </a:solidFill>
                <a:latin typeface="Raleway"/>
                <a:ea typeface="Raleway"/>
                <a:cs typeface="Raleway"/>
                <a:sym typeface="Raleway"/>
              </a:rPr>
              <a:t> Inventory &amp; spare parts management to reduce downtime.</a:t>
            </a:r>
            <a:endParaRPr sz="1000"/>
          </a:p>
          <a:p>
            <a:pPr indent="-107950" lvl="0" marL="114300" marR="0" rtl="0" algn="l">
              <a:lnSpc>
                <a:spcPct val="133333"/>
              </a:lnSpc>
              <a:spcBef>
                <a:spcPts val="0"/>
              </a:spcBef>
              <a:spcAft>
                <a:spcPts val="0"/>
              </a:spcAft>
              <a:buClr>
                <a:schemeClr val="dk1"/>
              </a:buClr>
              <a:buSzPts val="900"/>
              <a:buFont typeface="Arial"/>
              <a:buChar char="•"/>
            </a:pPr>
            <a:r>
              <a:rPr b="0" i="0" lang="en" sz="900" u="none" cap="none" strike="noStrike">
                <a:solidFill>
                  <a:schemeClr val="dk1"/>
                </a:solidFill>
                <a:latin typeface="Raleway"/>
                <a:ea typeface="Raleway"/>
                <a:cs typeface="Raleway"/>
                <a:sym typeface="Raleway"/>
              </a:rPr>
              <a:t> 24/7 emergency response and remote support for critical systems.</a:t>
            </a:r>
            <a:endParaRPr sz="1000"/>
          </a:p>
        </p:txBody>
      </p:sp>
      <p:sp>
        <p:nvSpPr>
          <p:cNvPr id="377" name="Google Shape;377;p48"/>
          <p:cNvSpPr/>
          <p:nvPr/>
        </p:nvSpPr>
        <p:spPr>
          <a:xfrm>
            <a:off x="4572000" y="3589734"/>
            <a:ext cx="3273364" cy="187523"/>
          </a:xfrm>
          <a:prstGeom prst="rect">
            <a:avLst/>
          </a:prstGeom>
          <a:noFill/>
          <a:ln>
            <a:noFill/>
          </a:ln>
        </p:spPr>
        <p:txBody>
          <a:bodyPr anchorCtr="0" anchor="t" bIns="0" lIns="0" spcFirstLastPara="1" rIns="0" wrap="square" tIns="0">
            <a:noAutofit/>
          </a:bodyPr>
          <a:lstStyle/>
          <a:p>
            <a:pPr indent="0" lvl="0" marL="0" marR="0" rtl="0" algn="l">
              <a:lnSpc>
                <a:spcPct val="116667"/>
              </a:lnSpc>
              <a:spcBef>
                <a:spcPts val="0"/>
              </a:spcBef>
              <a:spcAft>
                <a:spcPts val="0"/>
              </a:spcAft>
              <a:buNone/>
            </a:pPr>
            <a:r>
              <a:rPr b="1" i="0" lang="en" sz="1100" u="none" cap="none" strike="noStrike">
                <a:solidFill>
                  <a:srgbClr val="438150"/>
                </a:solidFill>
                <a:latin typeface="Raleway"/>
                <a:ea typeface="Raleway"/>
                <a:cs typeface="Raleway"/>
                <a:sym typeface="Raleway"/>
              </a:rPr>
              <a:t>Facility &amp; Asset Management Solutions</a:t>
            </a:r>
            <a:endParaRPr sz="1000"/>
          </a:p>
        </p:txBody>
      </p:sp>
      <p:sp>
        <p:nvSpPr>
          <p:cNvPr id="378" name="Google Shape;378;p48"/>
          <p:cNvSpPr/>
          <p:nvPr/>
        </p:nvSpPr>
        <p:spPr>
          <a:xfrm>
            <a:off x="3989622" y="3787304"/>
            <a:ext cx="334700" cy="334863"/>
          </a:xfrm>
          <a:prstGeom prst="ellipse">
            <a:avLst/>
          </a:prstGeom>
          <a:solidFill>
            <a:srgbClr val="EAEDF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 sz="1100" u="none" cap="none" strike="noStrike">
                <a:solidFill>
                  <a:srgbClr val="3A3A3A"/>
                </a:solidFill>
                <a:latin typeface="Raleway"/>
                <a:ea typeface="Raleway"/>
                <a:cs typeface="Raleway"/>
                <a:sym typeface="Raleway"/>
              </a:rPr>
              <a:t>03</a:t>
            </a:r>
            <a:endParaRPr sz="1000"/>
          </a:p>
        </p:txBody>
      </p:sp>
      <p:pic>
        <p:nvPicPr>
          <p:cNvPr id="379" name="Google Shape;379;p48"/>
          <p:cNvPicPr preferRelativeResize="0"/>
          <p:nvPr/>
        </p:nvPicPr>
        <p:blipFill rotWithShape="1">
          <a:blip r:embed="rId3">
            <a:alphaModFix/>
          </a:blip>
          <a:srcRect b="0" l="0" r="0" t="0"/>
          <a:stretch/>
        </p:blipFill>
        <p:spPr>
          <a:xfrm>
            <a:off x="6586180" y="-1694408"/>
            <a:ext cx="2518367" cy="2518367"/>
          </a:xfrm>
          <a:prstGeom prst="rect">
            <a:avLst/>
          </a:prstGeom>
          <a:noFill/>
          <a:ln>
            <a:noFill/>
          </a:ln>
        </p:spPr>
      </p:pic>
      <p:pic>
        <p:nvPicPr>
          <p:cNvPr id="380" name="Google Shape;380;p48"/>
          <p:cNvPicPr preferRelativeResize="0"/>
          <p:nvPr/>
        </p:nvPicPr>
        <p:blipFill rotWithShape="1">
          <a:blip r:embed="rId4">
            <a:alphaModFix/>
          </a:blip>
          <a:srcRect b="0" l="0" r="0" t="0"/>
          <a:stretch/>
        </p:blipFill>
        <p:spPr>
          <a:xfrm>
            <a:off x="4438119" y="1938000"/>
            <a:ext cx="3969540" cy="133880"/>
          </a:xfrm>
          <a:prstGeom prst="rect">
            <a:avLst/>
          </a:prstGeom>
          <a:noFill/>
          <a:ln>
            <a:noFill/>
          </a:ln>
        </p:spPr>
      </p:pic>
      <p:pic>
        <p:nvPicPr>
          <p:cNvPr id="381" name="Google Shape;381;p48"/>
          <p:cNvPicPr preferRelativeResize="0"/>
          <p:nvPr/>
        </p:nvPicPr>
        <p:blipFill rotWithShape="1">
          <a:blip r:embed="rId4">
            <a:alphaModFix/>
          </a:blip>
          <a:srcRect b="0" l="0" r="0" t="0"/>
          <a:stretch/>
        </p:blipFill>
        <p:spPr>
          <a:xfrm>
            <a:off x="4438119" y="3299586"/>
            <a:ext cx="3969540" cy="133880"/>
          </a:xfrm>
          <a:prstGeom prst="rect">
            <a:avLst/>
          </a:prstGeom>
          <a:noFill/>
          <a:ln>
            <a:noFill/>
          </a:ln>
        </p:spPr>
      </p:pic>
      <p:pic>
        <p:nvPicPr>
          <p:cNvPr id="382" name="Google Shape;382;p48"/>
          <p:cNvPicPr preferRelativeResize="0"/>
          <p:nvPr/>
        </p:nvPicPr>
        <p:blipFill rotWithShape="1">
          <a:blip r:embed="rId5">
            <a:alphaModFix/>
          </a:blip>
          <a:srcRect b="0" l="0" r="0" t="0"/>
          <a:stretch/>
        </p:blipFill>
        <p:spPr>
          <a:xfrm>
            <a:off x="2167552" y="4681389"/>
            <a:ext cx="536823" cy="133880"/>
          </a:xfrm>
          <a:prstGeom prst="rect">
            <a:avLst/>
          </a:prstGeom>
          <a:noFill/>
          <a:ln>
            <a:noFill/>
          </a:ln>
        </p:spPr>
      </p:pic>
      <p:sp>
        <p:nvSpPr>
          <p:cNvPr id="383" name="Google Shape;383;p48"/>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7" name="Shape 387"/>
        <p:cNvGrpSpPr/>
        <p:nvPr/>
      </p:nvGrpSpPr>
      <p:grpSpPr>
        <a:xfrm>
          <a:off x="0" y="0"/>
          <a:ext cx="0" cy="0"/>
          <a:chOff x="0" y="0"/>
          <a:chExt cx="0" cy="0"/>
        </a:xfrm>
      </p:grpSpPr>
      <p:sp>
        <p:nvSpPr>
          <p:cNvPr id="388" name="Google Shape;388;p49"/>
          <p:cNvSpPr/>
          <p:nvPr/>
        </p:nvSpPr>
        <p:spPr>
          <a:xfrm>
            <a:off x="518785" y="642938"/>
            <a:ext cx="4233953" cy="348258"/>
          </a:xfrm>
          <a:prstGeom prst="rect">
            <a:avLst/>
          </a:prstGeom>
          <a:noFill/>
          <a:ln>
            <a:noFill/>
          </a:ln>
        </p:spPr>
        <p:txBody>
          <a:bodyPr anchorCtr="0" anchor="t" bIns="0" lIns="0" spcFirstLastPara="1" rIns="0" wrap="square" tIns="0">
            <a:noAutofit/>
          </a:bodyPr>
          <a:lstStyle/>
          <a:p>
            <a:pPr indent="0" lvl="0" marL="0" marR="0" rtl="0" algn="l">
              <a:lnSpc>
                <a:spcPct val="108333"/>
              </a:lnSpc>
              <a:spcBef>
                <a:spcPts val="0"/>
              </a:spcBef>
              <a:spcAft>
                <a:spcPts val="0"/>
              </a:spcAft>
              <a:buNone/>
            </a:pPr>
            <a:r>
              <a:rPr b="1" i="0" lang="en" sz="2100" u="none" cap="none" strike="noStrike">
                <a:solidFill>
                  <a:srgbClr val="438150"/>
                </a:solidFill>
                <a:latin typeface="Montserrat"/>
                <a:ea typeface="Montserrat"/>
                <a:cs typeface="Montserrat"/>
                <a:sym typeface="Montserrat"/>
              </a:rPr>
              <a:t>Our Expertise</a:t>
            </a:r>
            <a:endParaRPr sz="1000"/>
          </a:p>
        </p:txBody>
      </p:sp>
      <p:pic>
        <p:nvPicPr>
          <p:cNvPr id="389" name="Google Shape;389;p49"/>
          <p:cNvPicPr preferRelativeResize="0"/>
          <p:nvPr/>
        </p:nvPicPr>
        <p:blipFill rotWithShape="1">
          <a:blip r:embed="rId3">
            <a:alphaModFix/>
          </a:blip>
          <a:srcRect b="0" l="0" r="0" t="0"/>
          <a:stretch/>
        </p:blipFill>
        <p:spPr>
          <a:xfrm>
            <a:off x="518784" y="1847396"/>
            <a:ext cx="5037233" cy="1439209"/>
          </a:xfrm>
          <a:prstGeom prst="rect">
            <a:avLst/>
          </a:prstGeom>
          <a:noFill/>
          <a:ln>
            <a:noFill/>
          </a:ln>
        </p:spPr>
      </p:pic>
      <p:pic>
        <p:nvPicPr>
          <p:cNvPr id="390" name="Google Shape;390;p49"/>
          <p:cNvPicPr preferRelativeResize="0"/>
          <p:nvPr/>
        </p:nvPicPr>
        <p:blipFill rotWithShape="1">
          <a:blip r:embed="rId4">
            <a:alphaModFix/>
          </a:blip>
          <a:srcRect b="0" l="0" r="0" t="0"/>
          <a:stretch/>
        </p:blipFill>
        <p:spPr>
          <a:xfrm>
            <a:off x="394946" y="4292947"/>
            <a:ext cx="8253698" cy="133880"/>
          </a:xfrm>
          <a:prstGeom prst="rect">
            <a:avLst/>
          </a:prstGeom>
          <a:noFill/>
          <a:ln>
            <a:noFill/>
          </a:ln>
        </p:spPr>
      </p:pic>
      <p:sp>
        <p:nvSpPr>
          <p:cNvPr id="391" name="Google Shape;391;p49"/>
          <p:cNvSpPr/>
          <p:nvPr/>
        </p:nvSpPr>
        <p:spPr>
          <a:xfrm>
            <a:off x="675257" y="2085149"/>
            <a:ext cx="4672840" cy="904131"/>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600" u="none" cap="none" strike="noStrike">
                <a:solidFill>
                  <a:schemeClr val="dk1"/>
                </a:solidFill>
                <a:latin typeface="Montserrat"/>
                <a:ea typeface="Montserrat"/>
                <a:cs typeface="Montserrat"/>
                <a:sym typeface="Montserrat"/>
              </a:rPr>
              <a:t>Expertise in maintaining complex systems like </a:t>
            </a:r>
            <a:r>
              <a:rPr b="1" i="0" lang="en" sz="1600" u="none" cap="none" strike="noStrike">
                <a:solidFill>
                  <a:schemeClr val="dk1"/>
                </a:solidFill>
                <a:latin typeface="Montserrat"/>
                <a:ea typeface="Montserrat"/>
                <a:cs typeface="Montserrat"/>
                <a:sym typeface="Montserrat"/>
              </a:rPr>
              <a:t>Elevators</a:t>
            </a:r>
            <a:r>
              <a:rPr b="0" i="0" lang="en" sz="1600" u="none" cap="none" strike="noStrike">
                <a:solidFill>
                  <a:schemeClr val="dk1"/>
                </a:solidFill>
                <a:latin typeface="Montserrat"/>
                <a:ea typeface="Montserrat"/>
                <a:cs typeface="Montserrat"/>
                <a:sym typeface="Montserrat"/>
              </a:rPr>
              <a:t>, </a:t>
            </a:r>
            <a:r>
              <a:rPr b="1" i="0" lang="en" sz="1600" u="none" cap="none" strike="noStrike">
                <a:solidFill>
                  <a:schemeClr val="dk1"/>
                </a:solidFill>
                <a:latin typeface="Montserrat"/>
                <a:ea typeface="Montserrat"/>
                <a:cs typeface="Montserrat"/>
                <a:sym typeface="Montserrat"/>
              </a:rPr>
              <a:t>HVAC</a:t>
            </a:r>
            <a:r>
              <a:rPr b="0" i="0" lang="en" sz="1600" u="none" cap="none" strike="noStrike">
                <a:solidFill>
                  <a:schemeClr val="dk1"/>
                </a:solidFill>
                <a:latin typeface="Montserrat"/>
                <a:ea typeface="Montserrat"/>
                <a:cs typeface="Montserrat"/>
                <a:sym typeface="Montserrat"/>
              </a:rPr>
              <a:t>, </a:t>
            </a:r>
            <a:r>
              <a:rPr b="1" i="0" lang="en" sz="1600" u="none" cap="none" strike="noStrike">
                <a:solidFill>
                  <a:schemeClr val="dk1"/>
                </a:solidFill>
                <a:latin typeface="Montserrat"/>
                <a:ea typeface="Montserrat"/>
                <a:cs typeface="Montserrat"/>
                <a:sym typeface="Montserrat"/>
              </a:rPr>
              <a:t>Fire Systems</a:t>
            </a:r>
            <a:r>
              <a:rPr b="0" i="0" lang="en" sz="1600" u="none" cap="none" strike="noStrike">
                <a:solidFill>
                  <a:schemeClr val="dk1"/>
                </a:solidFill>
                <a:latin typeface="Montserrat"/>
                <a:ea typeface="Montserrat"/>
                <a:cs typeface="Montserrat"/>
                <a:sym typeface="Montserrat"/>
              </a:rPr>
              <a:t>, </a:t>
            </a:r>
            <a:r>
              <a:rPr b="1" i="0" lang="en" sz="1600" u="none" cap="none" strike="noStrike">
                <a:solidFill>
                  <a:schemeClr val="dk1"/>
                </a:solidFill>
                <a:latin typeface="Montserrat"/>
                <a:ea typeface="Montserrat"/>
                <a:cs typeface="Montserrat"/>
                <a:sym typeface="Montserrat"/>
              </a:rPr>
              <a:t>Boilers</a:t>
            </a:r>
            <a:r>
              <a:rPr b="0" i="0" lang="en" sz="1600" u="none" cap="none" strike="noStrike">
                <a:solidFill>
                  <a:schemeClr val="dk1"/>
                </a:solidFill>
                <a:latin typeface="Montserrat"/>
                <a:ea typeface="Montserrat"/>
                <a:cs typeface="Montserrat"/>
                <a:sym typeface="Montserrat"/>
              </a:rPr>
              <a:t>, and </a:t>
            </a:r>
            <a:r>
              <a:rPr b="1" i="0" lang="en" sz="1600" u="none" cap="none" strike="noStrike">
                <a:solidFill>
                  <a:schemeClr val="dk1"/>
                </a:solidFill>
                <a:latin typeface="Montserrat"/>
                <a:ea typeface="Montserrat"/>
                <a:cs typeface="Montserrat"/>
                <a:sym typeface="Montserrat"/>
              </a:rPr>
              <a:t>Generators</a:t>
            </a:r>
            <a:r>
              <a:rPr b="0" i="0" lang="en" sz="1600" u="none" cap="none" strike="noStrike">
                <a:solidFill>
                  <a:schemeClr val="dk1"/>
                </a:solidFill>
                <a:latin typeface="Montserrat"/>
                <a:ea typeface="Montserrat"/>
                <a:cs typeface="Montserrat"/>
                <a:sym typeface="Montserrat"/>
              </a:rPr>
              <a:t>.</a:t>
            </a:r>
            <a:endParaRPr sz="1000"/>
          </a:p>
        </p:txBody>
      </p:sp>
      <p:pic>
        <p:nvPicPr>
          <p:cNvPr id="392" name="Google Shape;392;p49"/>
          <p:cNvPicPr preferRelativeResize="0"/>
          <p:nvPr/>
        </p:nvPicPr>
        <p:blipFill rotWithShape="1">
          <a:blip r:embed="rId5">
            <a:alphaModFix/>
          </a:blip>
          <a:srcRect b="0" l="0" r="0" t="0"/>
          <a:stretch/>
        </p:blipFill>
        <p:spPr>
          <a:xfrm>
            <a:off x="2167552" y="4681389"/>
            <a:ext cx="536823" cy="133880"/>
          </a:xfrm>
          <a:prstGeom prst="rect">
            <a:avLst/>
          </a:prstGeom>
          <a:noFill/>
          <a:ln>
            <a:noFill/>
          </a:ln>
        </p:spPr>
      </p:pic>
      <p:sp>
        <p:nvSpPr>
          <p:cNvPr id="393" name="Google Shape;393;p49"/>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7" name="Shape 397"/>
        <p:cNvGrpSpPr/>
        <p:nvPr/>
      </p:nvGrpSpPr>
      <p:grpSpPr>
        <a:xfrm>
          <a:off x="0" y="0"/>
          <a:ext cx="0" cy="0"/>
          <a:chOff x="0" y="0"/>
          <a:chExt cx="0" cy="0"/>
        </a:xfrm>
      </p:grpSpPr>
      <p:sp>
        <p:nvSpPr>
          <p:cNvPr id="398" name="Google Shape;398;p50"/>
          <p:cNvSpPr/>
          <p:nvPr/>
        </p:nvSpPr>
        <p:spPr>
          <a:xfrm>
            <a:off x="2740897" y="2752576"/>
            <a:ext cx="3662206" cy="529084"/>
          </a:xfrm>
          <a:prstGeom prst="rect">
            <a:avLst/>
          </a:prstGeom>
          <a:noFill/>
          <a:ln>
            <a:noFill/>
          </a:ln>
        </p:spPr>
        <p:txBody>
          <a:bodyPr anchorCtr="0" anchor="t" bIns="0" lIns="66950" spcFirstLastPara="1" rIns="66950" wrap="square" tIns="66950">
            <a:noAutofit/>
          </a:bodyPr>
          <a:lstStyle/>
          <a:p>
            <a:pPr indent="0" lvl="0" marL="0" marR="0" rtl="0" algn="ctr">
              <a:lnSpc>
                <a:spcPct val="100000"/>
              </a:lnSpc>
              <a:spcBef>
                <a:spcPts val="0"/>
              </a:spcBef>
              <a:spcAft>
                <a:spcPts val="0"/>
              </a:spcAft>
              <a:buNone/>
            </a:pPr>
            <a:r>
              <a:rPr b="1" i="0" lang="en" sz="2600" u="none" cap="none" strike="noStrike">
                <a:solidFill>
                  <a:schemeClr val="dk1"/>
                </a:solidFill>
                <a:latin typeface="Montserrat"/>
                <a:ea typeface="Montserrat"/>
                <a:cs typeface="Montserrat"/>
                <a:sym typeface="Montserrat"/>
              </a:rPr>
              <a:t>MEPSOL Integration</a:t>
            </a:r>
            <a:endParaRPr sz="1000"/>
          </a:p>
        </p:txBody>
      </p:sp>
      <p:pic>
        <p:nvPicPr>
          <p:cNvPr id="399" name="Google Shape;399;p50"/>
          <p:cNvPicPr preferRelativeResize="0"/>
          <p:nvPr/>
        </p:nvPicPr>
        <p:blipFill rotWithShape="1">
          <a:blip r:embed="rId3">
            <a:alphaModFix/>
          </a:blip>
          <a:srcRect b="0" l="0" r="0" t="0"/>
          <a:stretch/>
        </p:blipFill>
        <p:spPr>
          <a:xfrm>
            <a:off x="394946" y="4292947"/>
            <a:ext cx="8253698" cy="133880"/>
          </a:xfrm>
          <a:prstGeom prst="rect">
            <a:avLst/>
          </a:prstGeom>
          <a:noFill/>
          <a:ln>
            <a:noFill/>
          </a:ln>
        </p:spPr>
      </p:pic>
      <p:pic>
        <p:nvPicPr>
          <p:cNvPr id="400" name="Google Shape;400;p50"/>
          <p:cNvPicPr preferRelativeResize="0"/>
          <p:nvPr/>
        </p:nvPicPr>
        <p:blipFill rotWithShape="1">
          <a:blip r:embed="rId4">
            <a:alphaModFix/>
          </a:blip>
          <a:srcRect b="0" l="0" r="0" t="0"/>
          <a:stretch/>
        </p:blipFill>
        <p:spPr>
          <a:xfrm>
            <a:off x="-13388" y="-31699"/>
            <a:ext cx="9170776" cy="2247397"/>
          </a:xfrm>
          <a:prstGeom prst="rect">
            <a:avLst/>
          </a:prstGeom>
          <a:noFill/>
          <a:ln>
            <a:noFill/>
          </a:ln>
        </p:spPr>
      </p:pic>
      <p:sp>
        <p:nvSpPr>
          <p:cNvPr id="401" name="Google Shape;401;p50"/>
          <p:cNvSpPr/>
          <p:nvPr/>
        </p:nvSpPr>
        <p:spPr>
          <a:xfrm>
            <a:off x="3784619" y="3429000"/>
            <a:ext cx="1574763" cy="328166"/>
          </a:xfrm>
          <a:prstGeom prst="rect">
            <a:avLst/>
          </a:prstGeom>
          <a:solidFill>
            <a:srgbClr val="FDC806"/>
          </a:solidFill>
          <a:ln>
            <a:noFill/>
          </a:ln>
        </p:spPr>
        <p:txBody>
          <a:bodyPr anchorCtr="0" anchor="t" bIns="0" lIns="66950" spcFirstLastPara="1" rIns="66950" wrap="square" tIns="66950">
            <a:noAutofit/>
          </a:bodyPr>
          <a:lstStyle/>
          <a:p>
            <a:pPr indent="0" lvl="0" marL="0" marR="0" rtl="0" algn="ctr">
              <a:lnSpc>
                <a:spcPct val="100000"/>
              </a:lnSpc>
              <a:spcBef>
                <a:spcPts val="0"/>
              </a:spcBef>
              <a:spcAft>
                <a:spcPts val="0"/>
              </a:spcAft>
              <a:buNone/>
            </a:pPr>
            <a:r>
              <a:rPr b="0" i="0" lang="en" sz="400" u="none" cap="none" strike="noStrike">
                <a:solidFill>
                  <a:schemeClr val="dk1"/>
                </a:solidFill>
                <a:latin typeface="Montserrat"/>
                <a:ea typeface="Montserrat"/>
                <a:cs typeface="Montserrat"/>
                <a:sym typeface="Montserrat"/>
              </a:rPr>
              <a:t>Experience seamless management of maintenance schedules, tasks, and tickets with MEPSOL.</a:t>
            </a:r>
            <a:endParaRPr sz="1000"/>
          </a:p>
        </p:txBody>
      </p:sp>
      <p:pic>
        <p:nvPicPr>
          <p:cNvPr id="402" name="Google Shape;402;p50"/>
          <p:cNvPicPr preferRelativeResize="0"/>
          <p:nvPr/>
        </p:nvPicPr>
        <p:blipFill rotWithShape="1">
          <a:blip r:embed="rId5">
            <a:alphaModFix/>
          </a:blip>
          <a:srcRect b="0" l="0" r="0" t="0"/>
          <a:stretch/>
        </p:blipFill>
        <p:spPr>
          <a:xfrm>
            <a:off x="2167552" y="4681389"/>
            <a:ext cx="536823" cy="133880"/>
          </a:xfrm>
          <a:prstGeom prst="rect">
            <a:avLst/>
          </a:prstGeom>
          <a:noFill/>
          <a:ln>
            <a:noFill/>
          </a:ln>
        </p:spPr>
      </p:pic>
      <p:sp>
        <p:nvSpPr>
          <p:cNvPr id="403" name="Google Shape;403;p50"/>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7" name="Shape 407"/>
        <p:cNvGrpSpPr/>
        <p:nvPr/>
      </p:nvGrpSpPr>
      <p:grpSpPr>
        <a:xfrm>
          <a:off x="0" y="0"/>
          <a:ext cx="0" cy="0"/>
          <a:chOff x="0" y="0"/>
          <a:chExt cx="0" cy="0"/>
        </a:xfrm>
      </p:grpSpPr>
      <p:sp>
        <p:nvSpPr>
          <p:cNvPr id="408" name="Google Shape;408;p51"/>
          <p:cNvSpPr/>
          <p:nvPr/>
        </p:nvSpPr>
        <p:spPr>
          <a:xfrm>
            <a:off x="518785" y="642938"/>
            <a:ext cx="3266671" cy="1044773"/>
          </a:xfrm>
          <a:prstGeom prst="rect">
            <a:avLst/>
          </a:prstGeom>
          <a:noFill/>
          <a:ln>
            <a:noFill/>
          </a:ln>
        </p:spPr>
        <p:txBody>
          <a:bodyPr anchorCtr="0" anchor="t" bIns="0" lIns="0" spcFirstLastPara="1" rIns="0" wrap="square" tIns="0">
            <a:noAutofit/>
          </a:bodyPr>
          <a:lstStyle/>
          <a:p>
            <a:pPr indent="0" lvl="0" marL="0" marR="0" rtl="0" algn="l">
              <a:lnSpc>
                <a:spcPct val="108333"/>
              </a:lnSpc>
              <a:spcBef>
                <a:spcPts val="0"/>
              </a:spcBef>
              <a:spcAft>
                <a:spcPts val="0"/>
              </a:spcAft>
              <a:buNone/>
            </a:pPr>
            <a:r>
              <a:rPr b="1" i="0" lang="en" sz="2100" u="none" cap="none" strike="noStrike">
                <a:solidFill>
                  <a:schemeClr val="dk1"/>
                </a:solidFill>
                <a:latin typeface="Montserrat"/>
                <a:ea typeface="Montserrat"/>
                <a:cs typeface="Montserrat"/>
                <a:sym typeface="Montserrat"/>
              </a:rPr>
              <a:t>Centralizing Maintenance Management</a:t>
            </a:r>
            <a:endParaRPr sz="1000"/>
          </a:p>
        </p:txBody>
      </p:sp>
      <p:pic>
        <p:nvPicPr>
          <p:cNvPr id="409" name="Google Shape;409;p51"/>
          <p:cNvPicPr preferRelativeResize="0"/>
          <p:nvPr/>
        </p:nvPicPr>
        <p:blipFill rotWithShape="1">
          <a:blip r:embed="rId3">
            <a:alphaModFix/>
          </a:blip>
          <a:srcRect b="0" l="0" r="0" t="0"/>
          <a:stretch/>
        </p:blipFill>
        <p:spPr>
          <a:xfrm>
            <a:off x="548908" y="2085791"/>
            <a:ext cx="3798844" cy="1439209"/>
          </a:xfrm>
          <a:prstGeom prst="rect">
            <a:avLst/>
          </a:prstGeom>
          <a:noFill/>
          <a:ln>
            <a:noFill/>
          </a:ln>
        </p:spPr>
      </p:pic>
      <p:pic>
        <p:nvPicPr>
          <p:cNvPr id="410" name="Google Shape;410;p51"/>
          <p:cNvPicPr preferRelativeResize="0"/>
          <p:nvPr/>
        </p:nvPicPr>
        <p:blipFill rotWithShape="1">
          <a:blip r:embed="rId4">
            <a:alphaModFix/>
          </a:blip>
          <a:srcRect b="0" l="0" r="0" t="0"/>
          <a:stretch/>
        </p:blipFill>
        <p:spPr>
          <a:xfrm>
            <a:off x="394946" y="4292947"/>
            <a:ext cx="8253698" cy="133880"/>
          </a:xfrm>
          <a:prstGeom prst="rect">
            <a:avLst/>
          </a:prstGeom>
          <a:noFill/>
          <a:ln>
            <a:noFill/>
          </a:ln>
        </p:spPr>
      </p:pic>
      <p:pic>
        <p:nvPicPr>
          <p:cNvPr id="411" name="Google Shape;411;p51"/>
          <p:cNvPicPr preferRelativeResize="0"/>
          <p:nvPr/>
        </p:nvPicPr>
        <p:blipFill rotWithShape="1">
          <a:blip r:embed="rId5">
            <a:alphaModFix/>
          </a:blip>
          <a:srcRect b="0" l="0" r="0" t="0"/>
          <a:stretch/>
        </p:blipFill>
        <p:spPr>
          <a:xfrm>
            <a:off x="4701369" y="819333"/>
            <a:ext cx="3882518" cy="2704301"/>
          </a:xfrm>
          <a:prstGeom prst="rect">
            <a:avLst/>
          </a:prstGeom>
          <a:noFill/>
          <a:ln>
            <a:noFill/>
          </a:ln>
        </p:spPr>
      </p:pic>
      <p:sp>
        <p:nvSpPr>
          <p:cNvPr id="412" name="Google Shape;412;p51"/>
          <p:cNvSpPr/>
          <p:nvPr/>
        </p:nvSpPr>
        <p:spPr>
          <a:xfrm>
            <a:off x="705380" y="2207303"/>
            <a:ext cx="3485899" cy="1205508"/>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0" lang="en" sz="1300" u="none" cap="none" strike="noStrike">
                <a:solidFill>
                  <a:schemeClr val="dk1"/>
                </a:solidFill>
                <a:latin typeface="Montserrat"/>
                <a:ea typeface="Montserrat"/>
                <a:cs typeface="Montserrat"/>
                <a:sym typeface="Montserrat"/>
              </a:rPr>
              <a:t>MEPSOL </a:t>
            </a:r>
            <a:r>
              <a:rPr b="0" i="0" lang="en" sz="1300" u="none" cap="none" strike="noStrike">
                <a:solidFill>
                  <a:schemeClr val="dk1"/>
                </a:solidFill>
                <a:latin typeface="Montserrat"/>
                <a:ea typeface="Montserrat"/>
                <a:cs typeface="Montserrat"/>
                <a:sym typeface="Montserrat"/>
              </a:rPr>
              <a:t>is a maintenance management platform developed by FAAT Engineering that allows clients to monitor the status, repair history of their units, and access billing information.</a:t>
            </a:r>
            <a:endParaRPr sz="1000"/>
          </a:p>
        </p:txBody>
      </p:sp>
      <p:pic>
        <p:nvPicPr>
          <p:cNvPr id="413" name="Google Shape;413;p51"/>
          <p:cNvPicPr preferRelativeResize="0"/>
          <p:nvPr/>
        </p:nvPicPr>
        <p:blipFill rotWithShape="1">
          <a:blip r:embed="rId6">
            <a:alphaModFix/>
          </a:blip>
          <a:srcRect b="0" l="0" r="0" t="0"/>
          <a:stretch/>
        </p:blipFill>
        <p:spPr>
          <a:xfrm>
            <a:off x="2167552" y="4681389"/>
            <a:ext cx="536823" cy="133880"/>
          </a:xfrm>
          <a:prstGeom prst="rect">
            <a:avLst/>
          </a:prstGeom>
          <a:noFill/>
          <a:ln>
            <a:noFill/>
          </a:ln>
        </p:spPr>
      </p:pic>
      <p:sp>
        <p:nvSpPr>
          <p:cNvPr id="414" name="Google Shape;414;p51"/>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8" name="Shape 418"/>
        <p:cNvGrpSpPr/>
        <p:nvPr/>
      </p:nvGrpSpPr>
      <p:grpSpPr>
        <a:xfrm>
          <a:off x="0" y="0"/>
          <a:ext cx="0" cy="0"/>
          <a:chOff x="0" y="0"/>
          <a:chExt cx="0" cy="0"/>
        </a:xfrm>
      </p:grpSpPr>
      <p:sp>
        <p:nvSpPr>
          <p:cNvPr id="419" name="Google Shape;419;p52"/>
          <p:cNvSpPr/>
          <p:nvPr/>
        </p:nvSpPr>
        <p:spPr>
          <a:xfrm>
            <a:off x="2546503" y="2732484"/>
            <a:ext cx="4050994" cy="522387"/>
          </a:xfrm>
          <a:prstGeom prst="rect">
            <a:avLst/>
          </a:prstGeom>
          <a:noFill/>
          <a:ln>
            <a:noFill/>
          </a:ln>
        </p:spPr>
        <p:txBody>
          <a:bodyPr anchorCtr="0" anchor="t" bIns="0" lIns="0" spcFirstLastPara="1" rIns="0" wrap="square" tIns="0">
            <a:noAutofit/>
          </a:bodyPr>
          <a:lstStyle/>
          <a:p>
            <a:pPr indent="0" lvl="0" marL="0" marR="0" rtl="0" algn="ctr">
              <a:lnSpc>
                <a:spcPct val="108333"/>
              </a:lnSpc>
              <a:spcBef>
                <a:spcPts val="0"/>
              </a:spcBef>
              <a:spcAft>
                <a:spcPts val="0"/>
              </a:spcAft>
              <a:buNone/>
            </a:pPr>
            <a:r>
              <a:rPr b="1" i="0" lang="en" sz="3200" u="none" cap="none" strike="noStrike">
                <a:solidFill>
                  <a:srgbClr val="438150"/>
                </a:solidFill>
                <a:latin typeface="Montserrat"/>
                <a:ea typeface="Montserrat"/>
                <a:cs typeface="Montserrat"/>
                <a:sym typeface="Montserrat"/>
              </a:rPr>
              <a:t>Services Overview</a:t>
            </a:r>
            <a:endParaRPr sz="1000"/>
          </a:p>
        </p:txBody>
      </p:sp>
      <p:pic>
        <p:nvPicPr>
          <p:cNvPr id="420" name="Google Shape;420;p52"/>
          <p:cNvPicPr preferRelativeResize="0"/>
          <p:nvPr/>
        </p:nvPicPr>
        <p:blipFill rotWithShape="1">
          <a:blip r:embed="rId3">
            <a:alphaModFix/>
          </a:blip>
          <a:srcRect b="0" l="0" r="0" t="0"/>
          <a:stretch/>
        </p:blipFill>
        <p:spPr>
          <a:xfrm>
            <a:off x="394946" y="4292947"/>
            <a:ext cx="8253698" cy="133880"/>
          </a:xfrm>
          <a:prstGeom prst="rect">
            <a:avLst/>
          </a:prstGeom>
          <a:noFill/>
          <a:ln>
            <a:noFill/>
          </a:ln>
        </p:spPr>
      </p:pic>
      <p:pic>
        <p:nvPicPr>
          <p:cNvPr id="421" name="Google Shape;421;p52"/>
          <p:cNvPicPr preferRelativeResize="0"/>
          <p:nvPr/>
        </p:nvPicPr>
        <p:blipFill rotWithShape="1">
          <a:blip r:embed="rId4">
            <a:alphaModFix/>
          </a:blip>
          <a:srcRect b="0" l="0" r="0" t="0"/>
          <a:stretch/>
        </p:blipFill>
        <p:spPr>
          <a:xfrm>
            <a:off x="-13388" y="-31699"/>
            <a:ext cx="9170776" cy="2247397"/>
          </a:xfrm>
          <a:prstGeom prst="rect">
            <a:avLst/>
          </a:prstGeom>
          <a:noFill/>
          <a:ln>
            <a:noFill/>
          </a:ln>
        </p:spPr>
      </p:pic>
      <p:pic>
        <p:nvPicPr>
          <p:cNvPr id="422" name="Google Shape;422;p52"/>
          <p:cNvPicPr preferRelativeResize="0"/>
          <p:nvPr/>
        </p:nvPicPr>
        <p:blipFill rotWithShape="1">
          <a:blip r:embed="rId5">
            <a:alphaModFix/>
          </a:blip>
          <a:srcRect b="0" l="0" r="0" t="0"/>
          <a:stretch/>
        </p:blipFill>
        <p:spPr>
          <a:xfrm>
            <a:off x="2167552" y="4681389"/>
            <a:ext cx="536823" cy="133880"/>
          </a:xfrm>
          <a:prstGeom prst="rect">
            <a:avLst/>
          </a:prstGeom>
          <a:noFill/>
          <a:ln>
            <a:noFill/>
          </a:ln>
        </p:spPr>
      </p:pic>
      <p:sp>
        <p:nvSpPr>
          <p:cNvPr id="423" name="Google Shape;423;p52"/>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7" name="Shape 427"/>
        <p:cNvGrpSpPr/>
        <p:nvPr/>
      </p:nvGrpSpPr>
      <p:grpSpPr>
        <a:xfrm>
          <a:off x="0" y="0"/>
          <a:ext cx="0" cy="0"/>
          <a:chOff x="0" y="0"/>
          <a:chExt cx="0" cy="0"/>
        </a:xfrm>
      </p:grpSpPr>
      <p:sp>
        <p:nvSpPr>
          <p:cNvPr id="428" name="Google Shape;428;p53"/>
          <p:cNvSpPr/>
          <p:nvPr/>
        </p:nvSpPr>
        <p:spPr>
          <a:xfrm>
            <a:off x="4732656" y="629543"/>
            <a:ext cx="3052734" cy="28798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 sz="1900" u="none" cap="none" strike="noStrike">
                <a:solidFill>
                  <a:srgbClr val="438150"/>
                </a:solidFill>
                <a:latin typeface="Montserrat"/>
                <a:ea typeface="Montserrat"/>
                <a:cs typeface="Montserrat"/>
                <a:sym typeface="Montserrat"/>
              </a:rPr>
              <a:t>Elevator Maintenance </a:t>
            </a:r>
            <a:endParaRPr sz="1000"/>
          </a:p>
        </p:txBody>
      </p:sp>
      <p:pic>
        <p:nvPicPr>
          <p:cNvPr id="429" name="Google Shape;429;p53"/>
          <p:cNvPicPr preferRelativeResize="0"/>
          <p:nvPr/>
        </p:nvPicPr>
        <p:blipFill rotWithShape="1">
          <a:blip r:embed="rId3">
            <a:alphaModFix/>
          </a:blip>
          <a:srcRect b="0" l="0" r="0" t="0"/>
          <a:stretch/>
        </p:blipFill>
        <p:spPr>
          <a:xfrm>
            <a:off x="-53552" y="-53578"/>
            <a:ext cx="4090032" cy="3976234"/>
          </a:xfrm>
          <a:prstGeom prst="rect">
            <a:avLst/>
          </a:prstGeom>
          <a:noFill/>
          <a:ln>
            <a:noFill/>
          </a:ln>
        </p:spPr>
      </p:pic>
      <p:pic>
        <p:nvPicPr>
          <p:cNvPr id="430" name="Google Shape;430;p53"/>
          <p:cNvPicPr preferRelativeResize="0"/>
          <p:nvPr/>
        </p:nvPicPr>
        <p:blipFill rotWithShape="1">
          <a:blip r:embed="rId4">
            <a:alphaModFix/>
          </a:blip>
          <a:srcRect b="0" l="0" r="0" t="0"/>
          <a:stretch/>
        </p:blipFill>
        <p:spPr>
          <a:xfrm>
            <a:off x="394946" y="4292947"/>
            <a:ext cx="8253698" cy="133880"/>
          </a:xfrm>
          <a:prstGeom prst="rect">
            <a:avLst/>
          </a:prstGeom>
          <a:noFill/>
          <a:ln>
            <a:noFill/>
          </a:ln>
        </p:spPr>
      </p:pic>
      <p:sp>
        <p:nvSpPr>
          <p:cNvPr id="431" name="Google Shape;431;p53"/>
          <p:cNvSpPr/>
          <p:nvPr/>
        </p:nvSpPr>
        <p:spPr>
          <a:xfrm>
            <a:off x="4732656" y="1167947"/>
            <a:ext cx="3326917" cy="2330648"/>
          </a:xfrm>
          <a:prstGeom prst="rect">
            <a:avLst/>
          </a:prstGeom>
          <a:noFill/>
          <a:ln>
            <a:noFill/>
          </a:ln>
        </p:spPr>
        <p:txBody>
          <a:bodyPr anchorCtr="0" anchor="t" bIns="0" lIns="0" spcFirstLastPara="1" rIns="0" wrap="square" tIns="0">
            <a:noAutofit/>
          </a:bodyPr>
          <a:lstStyle/>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Reliable Elevator Maintenance</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Preventive and corrective maintenance.</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Compliance with EN 81 safety standards.</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Remote monitoring and diagnostics with </a:t>
            </a:r>
            <a:r>
              <a:rPr b="1" i="0" lang="en" sz="1200" u="none" cap="none" strike="noStrike">
                <a:solidFill>
                  <a:schemeClr val="dk1"/>
                </a:solidFill>
                <a:latin typeface="Montserrat"/>
                <a:ea typeface="Montserrat"/>
                <a:cs typeface="Montserrat"/>
                <a:sym typeface="Montserrat"/>
              </a:rPr>
              <a:t>MEPSOL</a:t>
            </a:r>
            <a:r>
              <a:rPr b="0" i="0" lang="en" sz="1200" u="none" cap="none" strike="noStrike">
                <a:solidFill>
                  <a:schemeClr val="dk1"/>
                </a:solidFill>
                <a:latin typeface="Montserrat"/>
                <a:ea typeface="Montserrat"/>
                <a:cs typeface="Montserrat"/>
                <a:sym typeface="Montserrat"/>
              </a:rPr>
              <a:t>.</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24/7 emergency repair services.</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Modernization and retrofitting solutions.</a:t>
            </a:r>
            <a:endParaRPr sz="1000"/>
          </a:p>
          <a:p>
            <a:pPr indent="0" lvl="0" marL="0" marR="0" rtl="0" algn="l">
              <a:lnSpc>
                <a:spcPct val="116667"/>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p:txBody>
      </p:sp>
      <p:pic>
        <p:nvPicPr>
          <p:cNvPr id="432" name="Google Shape;432;p53"/>
          <p:cNvPicPr preferRelativeResize="0"/>
          <p:nvPr/>
        </p:nvPicPr>
        <p:blipFill rotWithShape="1">
          <a:blip r:embed="rId5">
            <a:alphaModFix/>
          </a:blip>
          <a:srcRect b="0" l="0" r="0" t="0"/>
          <a:stretch/>
        </p:blipFill>
        <p:spPr>
          <a:xfrm>
            <a:off x="2167552" y="4681389"/>
            <a:ext cx="536823" cy="133880"/>
          </a:xfrm>
          <a:prstGeom prst="rect">
            <a:avLst/>
          </a:prstGeom>
          <a:noFill/>
          <a:ln>
            <a:noFill/>
          </a:ln>
        </p:spPr>
      </p:pic>
      <p:sp>
        <p:nvSpPr>
          <p:cNvPr id="433" name="Google Shape;433;p53"/>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7" name="Shape 167"/>
        <p:cNvGrpSpPr/>
        <p:nvPr/>
      </p:nvGrpSpPr>
      <p:grpSpPr>
        <a:xfrm>
          <a:off x="0" y="0"/>
          <a:ext cx="0" cy="0"/>
          <a:chOff x="0" y="0"/>
          <a:chExt cx="0" cy="0"/>
        </a:xfrm>
      </p:grpSpPr>
      <p:pic>
        <p:nvPicPr>
          <p:cNvPr id="168" name="Google Shape;168;p27"/>
          <p:cNvPicPr preferRelativeResize="0"/>
          <p:nvPr/>
        </p:nvPicPr>
        <p:blipFill rotWithShape="1">
          <a:blip r:embed="rId3">
            <a:alphaModFix/>
          </a:blip>
          <a:srcRect b="0" l="0" r="0" t="0"/>
          <a:stretch/>
        </p:blipFill>
        <p:spPr>
          <a:xfrm>
            <a:off x="6955064" y="2364135"/>
            <a:ext cx="1981423" cy="1981423"/>
          </a:xfrm>
          <a:prstGeom prst="rect">
            <a:avLst/>
          </a:prstGeom>
          <a:noFill/>
          <a:ln>
            <a:noFill/>
          </a:ln>
        </p:spPr>
      </p:pic>
      <p:pic>
        <p:nvPicPr>
          <p:cNvPr id="169" name="Google Shape;169;p27"/>
          <p:cNvPicPr preferRelativeResize="0"/>
          <p:nvPr/>
        </p:nvPicPr>
        <p:blipFill rotWithShape="1">
          <a:blip r:embed="rId4">
            <a:alphaModFix/>
          </a:blip>
          <a:srcRect b="0" l="0" r="0" t="0"/>
          <a:stretch/>
        </p:blipFill>
        <p:spPr>
          <a:xfrm>
            <a:off x="2167552" y="4681389"/>
            <a:ext cx="536823" cy="133880"/>
          </a:xfrm>
          <a:prstGeom prst="rect">
            <a:avLst/>
          </a:prstGeom>
          <a:noFill/>
          <a:ln>
            <a:noFill/>
          </a:ln>
        </p:spPr>
      </p:pic>
      <p:sp>
        <p:nvSpPr>
          <p:cNvPr id="170" name="Google Shape;170;p27"/>
          <p:cNvSpPr/>
          <p:nvPr/>
        </p:nvSpPr>
        <p:spPr>
          <a:xfrm>
            <a:off x="548908" y="433418"/>
            <a:ext cx="3702847" cy="56029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0" lang="en" sz="2900" u="none" cap="none" strike="noStrike">
                <a:solidFill>
                  <a:srgbClr val="438150"/>
                </a:solidFill>
                <a:latin typeface="Raleway"/>
                <a:ea typeface="Raleway"/>
                <a:cs typeface="Raleway"/>
                <a:sym typeface="Raleway"/>
              </a:rPr>
              <a:t>Who We Are </a:t>
            </a:r>
            <a:endParaRPr sz="1000"/>
          </a:p>
        </p:txBody>
      </p:sp>
      <p:sp>
        <p:nvSpPr>
          <p:cNvPr id="171" name="Google Shape;171;p27"/>
          <p:cNvSpPr/>
          <p:nvPr/>
        </p:nvSpPr>
        <p:spPr>
          <a:xfrm>
            <a:off x="548908" y="1378552"/>
            <a:ext cx="4210524" cy="2571750"/>
          </a:xfrm>
          <a:prstGeom prst="rect">
            <a:avLst/>
          </a:prstGeom>
          <a:noFill/>
          <a:ln>
            <a:noFill/>
          </a:ln>
        </p:spPr>
        <p:txBody>
          <a:bodyPr anchorCtr="0" anchor="t" bIns="0" lIns="0" spcFirstLastPara="1" rIns="0" wrap="square" tIns="0">
            <a:noAutofit/>
          </a:bodyPr>
          <a:lstStyle/>
          <a:p>
            <a:pPr indent="0" lvl="0" marL="0" marR="0" rtl="0" algn="l">
              <a:lnSpc>
                <a:spcPct val="133333"/>
              </a:lnSpc>
              <a:spcBef>
                <a:spcPts val="0"/>
              </a:spcBef>
              <a:spcAft>
                <a:spcPts val="0"/>
              </a:spcAft>
              <a:buNone/>
            </a:pPr>
            <a:r>
              <a:rPr b="1" i="0" lang="en" sz="1100" u="none" cap="none" strike="noStrike">
                <a:solidFill>
                  <a:srgbClr val="3A3A3A"/>
                </a:solidFill>
                <a:latin typeface="Raleway"/>
                <a:ea typeface="Raleway"/>
                <a:cs typeface="Raleway"/>
                <a:sym typeface="Raleway"/>
              </a:rPr>
              <a:t>FAAT Engineering </a:t>
            </a:r>
            <a:r>
              <a:rPr b="0" i="0" lang="en" sz="1100" u="none" cap="none" strike="noStrike">
                <a:solidFill>
                  <a:srgbClr val="3A3A3A"/>
                </a:solidFill>
                <a:latin typeface="Raleway"/>
                <a:ea typeface="Raleway"/>
                <a:cs typeface="Raleway"/>
                <a:sym typeface="Raleway"/>
              </a:rPr>
              <a:t>is a regional leader in electromechanical systems, providing integrated solutions in</a:t>
            </a:r>
            <a:r>
              <a:rPr b="1" i="0" lang="en" sz="1100" u="none" cap="none" strike="noStrike">
                <a:solidFill>
                  <a:srgbClr val="3A3A3A"/>
                </a:solidFill>
                <a:latin typeface="Raleway"/>
                <a:ea typeface="Raleway"/>
                <a:cs typeface="Raleway"/>
                <a:sym typeface="Raleway"/>
              </a:rPr>
              <a:t> Elevators, HVAC, fire protection, and Smoke Management</a:t>
            </a:r>
            <a:r>
              <a:rPr b="0" i="0" lang="en" sz="1100" u="none" cap="none" strike="noStrike">
                <a:solidFill>
                  <a:srgbClr val="3A3A3A"/>
                </a:solidFill>
                <a:latin typeface="Raleway"/>
                <a:ea typeface="Raleway"/>
                <a:cs typeface="Raleway"/>
                <a:sym typeface="Raleway"/>
              </a:rPr>
              <a:t>. Established in 1963, we have built a strong reputation not only for executing high-quality, cost-effective projects but also for our </a:t>
            </a:r>
            <a:r>
              <a:rPr b="1" i="0" lang="en" sz="1100" u="none" cap="none" strike="noStrike">
                <a:solidFill>
                  <a:srgbClr val="3A3A3A"/>
                </a:solidFill>
                <a:latin typeface="Raleway"/>
                <a:ea typeface="Raleway"/>
                <a:cs typeface="Raleway"/>
                <a:sym typeface="Raleway"/>
              </a:rPr>
              <a:t>early-stage design</a:t>
            </a:r>
            <a:r>
              <a:rPr b="0" i="0" lang="en" sz="1100" u="none" cap="none" strike="noStrike">
                <a:solidFill>
                  <a:srgbClr val="3A3A3A"/>
                </a:solidFill>
                <a:latin typeface="Raleway"/>
                <a:ea typeface="Raleway"/>
                <a:cs typeface="Raleway"/>
                <a:sym typeface="Raleway"/>
              </a:rPr>
              <a:t> involvement and unmatched </a:t>
            </a:r>
            <a:r>
              <a:rPr b="1" i="0" lang="en" sz="1100" u="none" cap="none" strike="noStrike">
                <a:solidFill>
                  <a:srgbClr val="3A3A3A"/>
                </a:solidFill>
                <a:latin typeface="Raleway"/>
                <a:ea typeface="Raleway"/>
                <a:cs typeface="Raleway"/>
                <a:sym typeface="Raleway"/>
              </a:rPr>
              <a:t>after-sales</a:t>
            </a:r>
            <a:r>
              <a:rPr b="0" i="0" lang="en" sz="1100" u="none" cap="none" strike="noStrike">
                <a:solidFill>
                  <a:srgbClr val="3A3A3A"/>
                </a:solidFill>
                <a:latin typeface="Raleway"/>
                <a:ea typeface="Raleway"/>
                <a:cs typeface="Raleway"/>
                <a:sym typeface="Raleway"/>
              </a:rPr>
              <a:t> support. Our partnerships with world-renowned brands like</a:t>
            </a:r>
            <a:r>
              <a:rPr b="1" i="0" lang="en" sz="1100" u="none" cap="none" strike="noStrike">
                <a:solidFill>
                  <a:srgbClr val="3A3A3A"/>
                </a:solidFill>
                <a:latin typeface="Raleway"/>
                <a:ea typeface="Raleway"/>
                <a:cs typeface="Raleway"/>
                <a:sym typeface="Raleway"/>
              </a:rPr>
              <a:t> Mitsubishi, Fujitsu General, Carrier and SFFECO </a:t>
            </a:r>
            <a:r>
              <a:rPr b="0" i="0" lang="en" sz="1100" u="none" cap="none" strike="noStrike">
                <a:solidFill>
                  <a:srgbClr val="3A3A3A"/>
                </a:solidFill>
                <a:latin typeface="Raleway"/>
                <a:ea typeface="Raleway"/>
                <a:cs typeface="Raleway"/>
                <a:sym typeface="Raleway"/>
              </a:rPr>
              <a:t>enable us to deliver technically sound, code-compliant systems tailored to our clients’ needs. From concept to commissioning—and well beyond—we are known for standing by our clients with technical guidance, responsive maintenance, and long-term reliability.</a:t>
            </a:r>
            <a:endParaRPr sz="1000"/>
          </a:p>
        </p:txBody>
      </p:sp>
      <p:sp>
        <p:nvSpPr>
          <p:cNvPr id="172" name="Google Shape;172;p27"/>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173" name="Google Shape;173;p27"/>
          <p:cNvPicPr preferRelativeResize="0"/>
          <p:nvPr/>
        </p:nvPicPr>
        <p:blipFill rotWithShape="1">
          <a:blip r:embed="rId5">
            <a:alphaModFix/>
          </a:blip>
          <a:srcRect b="0" l="0" r="0" t="0"/>
          <a:stretch/>
        </p:blipFill>
        <p:spPr>
          <a:xfrm>
            <a:off x="5290806" y="-35570"/>
            <a:ext cx="3853194" cy="517654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7" name="Shape 437"/>
        <p:cNvGrpSpPr/>
        <p:nvPr/>
      </p:nvGrpSpPr>
      <p:grpSpPr>
        <a:xfrm>
          <a:off x="0" y="0"/>
          <a:ext cx="0" cy="0"/>
          <a:chOff x="0" y="0"/>
          <a:chExt cx="0" cy="0"/>
        </a:xfrm>
      </p:grpSpPr>
      <p:sp>
        <p:nvSpPr>
          <p:cNvPr id="438" name="Google Shape;438;p54"/>
          <p:cNvSpPr/>
          <p:nvPr/>
        </p:nvSpPr>
        <p:spPr>
          <a:xfrm>
            <a:off x="4732656" y="629543"/>
            <a:ext cx="3052734" cy="28798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 sz="1900" u="none" cap="none" strike="noStrike">
                <a:solidFill>
                  <a:srgbClr val="438150"/>
                </a:solidFill>
                <a:latin typeface="Montserrat"/>
                <a:ea typeface="Montserrat"/>
                <a:cs typeface="Montserrat"/>
                <a:sym typeface="Montserrat"/>
              </a:rPr>
              <a:t>HVAC Maintenance </a:t>
            </a:r>
            <a:endParaRPr sz="1000"/>
          </a:p>
        </p:txBody>
      </p:sp>
      <p:pic>
        <p:nvPicPr>
          <p:cNvPr id="439" name="Google Shape;439;p54"/>
          <p:cNvPicPr preferRelativeResize="0"/>
          <p:nvPr/>
        </p:nvPicPr>
        <p:blipFill rotWithShape="1">
          <a:blip r:embed="rId3">
            <a:alphaModFix/>
          </a:blip>
          <a:srcRect b="0" l="0" r="0" t="0"/>
          <a:stretch/>
        </p:blipFill>
        <p:spPr>
          <a:xfrm>
            <a:off x="-53552" y="-53578"/>
            <a:ext cx="4090032" cy="3976234"/>
          </a:xfrm>
          <a:prstGeom prst="rect">
            <a:avLst/>
          </a:prstGeom>
          <a:noFill/>
          <a:ln>
            <a:noFill/>
          </a:ln>
        </p:spPr>
      </p:pic>
      <p:pic>
        <p:nvPicPr>
          <p:cNvPr id="440" name="Google Shape;440;p54"/>
          <p:cNvPicPr preferRelativeResize="0"/>
          <p:nvPr/>
        </p:nvPicPr>
        <p:blipFill rotWithShape="1">
          <a:blip r:embed="rId4">
            <a:alphaModFix/>
          </a:blip>
          <a:srcRect b="0" l="0" r="0" t="0"/>
          <a:stretch/>
        </p:blipFill>
        <p:spPr>
          <a:xfrm>
            <a:off x="394946" y="4292947"/>
            <a:ext cx="8253698" cy="133880"/>
          </a:xfrm>
          <a:prstGeom prst="rect">
            <a:avLst/>
          </a:prstGeom>
          <a:noFill/>
          <a:ln>
            <a:noFill/>
          </a:ln>
        </p:spPr>
      </p:pic>
      <p:sp>
        <p:nvSpPr>
          <p:cNvPr id="441" name="Google Shape;441;p54"/>
          <p:cNvSpPr/>
          <p:nvPr/>
        </p:nvSpPr>
        <p:spPr>
          <a:xfrm>
            <a:off x="4732656" y="1167947"/>
            <a:ext cx="3326917" cy="2149822"/>
          </a:xfrm>
          <a:prstGeom prst="rect">
            <a:avLst/>
          </a:prstGeom>
          <a:noFill/>
          <a:ln>
            <a:noFill/>
          </a:ln>
        </p:spPr>
        <p:txBody>
          <a:bodyPr anchorCtr="0" anchor="t" bIns="0" lIns="0" spcFirstLastPara="1" rIns="0" wrap="square" tIns="0">
            <a:noAutofit/>
          </a:bodyPr>
          <a:lstStyle/>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Energy-Efficient HVAC Maintenance</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Routine checks for chillers, AHUs, and duct systems.</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Seasonal start-up and shutdown support.</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Energy efficiency optimization.</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IoT-enabled real-time monitoring for early issue detection.</a:t>
            </a:r>
            <a:endParaRPr sz="1000"/>
          </a:p>
          <a:p>
            <a:pPr indent="0" lvl="0" marL="0" marR="0" rtl="0" algn="l">
              <a:lnSpc>
                <a:spcPct val="116667"/>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p:txBody>
      </p:sp>
      <p:pic>
        <p:nvPicPr>
          <p:cNvPr id="442" name="Google Shape;442;p54"/>
          <p:cNvPicPr preferRelativeResize="0"/>
          <p:nvPr/>
        </p:nvPicPr>
        <p:blipFill rotWithShape="1">
          <a:blip r:embed="rId5">
            <a:alphaModFix/>
          </a:blip>
          <a:srcRect b="0" l="0" r="0" t="0"/>
          <a:stretch/>
        </p:blipFill>
        <p:spPr>
          <a:xfrm>
            <a:off x="2167552" y="4681389"/>
            <a:ext cx="536823" cy="133880"/>
          </a:xfrm>
          <a:prstGeom prst="rect">
            <a:avLst/>
          </a:prstGeom>
          <a:noFill/>
          <a:ln>
            <a:noFill/>
          </a:ln>
        </p:spPr>
      </p:pic>
      <p:sp>
        <p:nvSpPr>
          <p:cNvPr id="443" name="Google Shape;443;p54"/>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7" name="Shape 447"/>
        <p:cNvGrpSpPr/>
        <p:nvPr/>
      </p:nvGrpSpPr>
      <p:grpSpPr>
        <a:xfrm>
          <a:off x="0" y="0"/>
          <a:ext cx="0" cy="0"/>
          <a:chOff x="0" y="0"/>
          <a:chExt cx="0" cy="0"/>
        </a:xfrm>
      </p:grpSpPr>
      <p:sp>
        <p:nvSpPr>
          <p:cNvPr id="448" name="Google Shape;448;p55"/>
          <p:cNvSpPr/>
          <p:nvPr/>
        </p:nvSpPr>
        <p:spPr>
          <a:xfrm>
            <a:off x="4732656" y="629543"/>
            <a:ext cx="3052734" cy="57596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 sz="1900" u="none" cap="none" strike="noStrike">
                <a:solidFill>
                  <a:srgbClr val="438150"/>
                </a:solidFill>
                <a:latin typeface="Montserrat"/>
                <a:ea typeface="Montserrat"/>
                <a:cs typeface="Montserrat"/>
                <a:sym typeface="Montserrat"/>
              </a:rPr>
              <a:t>Fire Systems Maintenance </a:t>
            </a:r>
            <a:endParaRPr sz="1000"/>
          </a:p>
        </p:txBody>
      </p:sp>
      <p:pic>
        <p:nvPicPr>
          <p:cNvPr id="449" name="Google Shape;449;p55"/>
          <p:cNvPicPr preferRelativeResize="0"/>
          <p:nvPr/>
        </p:nvPicPr>
        <p:blipFill rotWithShape="1">
          <a:blip r:embed="rId3">
            <a:alphaModFix/>
          </a:blip>
          <a:srcRect b="0" l="0" r="0" t="0"/>
          <a:stretch/>
        </p:blipFill>
        <p:spPr>
          <a:xfrm>
            <a:off x="-53552" y="-53578"/>
            <a:ext cx="4090032" cy="3976234"/>
          </a:xfrm>
          <a:prstGeom prst="rect">
            <a:avLst/>
          </a:prstGeom>
          <a:noFill/>
          <a:ln>
            <a:noFill/>
          </a:ln>
        </p:spPr>
      </p:pic>
      <p:pic>
        <p:nvPicPr>
          <p:cNvPr id="450" name="Google Shape;450;p55"/>
          <p:cNvPicPr preferRelativeResize="0"/>
          <p:nvPr/>
        </p:nvPicPr>
        <p:blipFill rotWithShape="1">
          <a:blip r:embed="rId4">
            <a:alphaModFix/>
          </a:blip>
          <a:srcRect b="0" l="0" r="0" t="0"/>
          <a:stretch/>
        </p:blipFill>
        <p:spPr>
          <a:xfrm>
            <a:off x="394946" y="4292947"/>
            <a:ext cx="8253698" cy="133880"/>
          </a:xfrm>
          <a:prstGeom prst="rect">
            <a:avLst/>
          </a:prstGeom>
          <a:noFill/>
          <a:ln>
            <a:noFill/>
          </a:ln>
        </p:spPr>
      </p:pic>
      <p:sp>
        <p:nvSpPr>
          <p:cNvPr id="451" name="Google Shape;451;p55"/>
          <p:cNvSpPr/>
          <p:nvPr/>
        </p:nvSpPr>
        <p:spPr>
          <a:xfrm>
            <a:off x="4732656" y="1541628"/>
            <a:ext cx="3326917" cy="1794867"/>
          </a:xfrm>
          <a:prstGeom prst="rect">
            <a:avLst/>
          </a:prstGeom>
          <a:noFill/>
          <a:ln>
            <a:noFill/>
          </a:ln>
        </p:spPr>
        <p:txBody>
          <a:bodyPr anchorCtr="0" anchor="t" bIns="0" lIns="0" spcFirstLastPara="1" rIns="0" wrap="square" tIns="0">
            <a:noAutofit/>
          </a:bodyPr>
          <a:lstStyle/>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Regular inspection and testing of alarms, sprinklers, and hydrants.</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NFPA compliance assurance.</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Emergency response training and support.</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Comprehensive fire panel diagnostics and repairs.</a:t>
            </a:r>
            <a:endParaRPr sz="1000"/>
          </a:p>
          <a:p>
            <a:pPr indent="0" lvl="0" marL="0" marR="0" rtl="0" algn="l">
              <a:lnSpc>
                <a:spcPct val="116667"/>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p:txBody>
      </p:sp>
      <p:pic>
        <p:nvPicPr>
          <p:cNvPr id="452" name="Google Shape;452;p55"/>
          <p:cNvPicPr preferRelativeResize="0"/>
          <p:nvPr/>
        </p:nvPicPr>
        <p:blipFill rotWithShape="1">
          <a:blip r:embed="rId5">
            <a:alphaModFix/>
          </a:blip>
          <a:srcRect b="0" l="0" r="0" t="0"/>
          <a:stretch/>
        </p:blipFill>
        <p:spPr>
          <a:xfrm>
            <a:off x="2167552" y="4681389"/>
            <a:ext cx="536823" cy="133880"/>
          </a:xfrm>
          <a:prstGeom prst="rect">
            <a:avLst/>
          </a:prstGeom>
          <a:noFill/>
          <a:ln>
            <a:noFill/>
          </a:ln>
        </p:spPr>
      </p:pic>
      <p:sp>
        <p:nvSpPr>
          <p:cNvPr id="453" name="Google Shape;453;p55"/>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7" name="Shape 457"/>
        <p:cNvGrpSpPr/>
        <p:nvPr/>
      </p:nvGrpSpPr>
      <p:grpSpPr>
        <a:xfrm>
          <a:off x="0" y="0"/>
          <a:ext cx="0" cy="0"/>
          <a:chOff x="0" y="0"/>
          <a:chExt cx="0" cy="0"/>
        </a:xfrm>
      </p:grpSpPr>
      <p:sp>
        <p:nvSpPr>
          <p:cNvPr id="458" name="Google Shape;458;p56"/>
          <p:cNvSpPr/>
          <p:nvPr/>
        </p:nvSpPr>
        <p:spPr>
          <a:xfrm>
            <a:off x="4732656" y="629543"/>
            <a:ext cx="3052734" cy="57596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 sz="1900" u="none" cap="none" strike="noStrike">
                <a:solidFill>
                  <a:srgbClr val="438150"/>
                </a:solidFill>
                <a:latin typeface="Montserrat"/>
                <a:ea typeface="Montserrat"/>
                <a:cs typeface="Montserrat"/>
                <a:sym typeface="Montserrat"/>
              </a:rPr>
              <a:t>Mechanical Systems Maintenance </a:t>
            </a:r>
            <a:endParaRPr sz="1000"/>
          </a:p>
        </p:txBody>
      </p:sp>
      <p:pic>
        <p:nvPicPr>
          <p:cNvPr id="459" name="Google Shape;459;p56"/>
          <p:cNvPicPr preferRelativeResize="0"/>
          <p:nvPr/>
        </p:nvPicPr>
        <p:blipFill rotWithShape="1">
          <a:blip r:embed="rId3">
            <a:alphaModFix/>
          </a:blip>
          <a:srcRect b="0" l="0" r="0" t="0"/>
          <a:stretch/>
        </p:blipFill>
        <p:spPr>
          <a:xfrm>
            <a:off x="-53552" y="-53578"/>
            <a:ext cx="4090032" cy="3976234"/>
          </a:xfrm>
          <a:prstGeom prst="rect">
            <a:avLst/>
          </a:prstGeom>
          <a:noFill/>
          <a:ln>
            <a:noFill/>
          </a:ln>
        </p:spPr>
      </p:pic>
      <p:pic>
        <p:nvPicPr>
          <p:cNvPr id="460" name="Google Shape;460;p56"/>
          <p:cNvPicPr preferRelativeResize="0"/>
          <p:nvPr/>
        </p:nvPicPr>
        <p:blipFill rotWithShape="1">
          <a:blip r:embed="rId4">
            <a:alphaModFix/>
          </a:blip>
          <a:srcRect b="0" l="0" r="0" t="0"/>
          <a:stretch/>
        </p:blipFill>
        <p:spPr>
          <a:xfrm>
            <a:off x="394946" y="4292947"/>
            <a:ext cx="8253698" cy="133880"/>
          </a:xfrm>
          <a:prstGeom prst="rect">
            <a:avLst/>
          </a:prstGeom>
          <a:noFill/>
          <a:ln>
            <a:noFill/>
          </a:ln>
        </p:spPr>
      </p:pic>
      <p:sp>
        <p:nvSpPr>
          <p:cNvPr id="461" name="Google Shape;461;p56"/>
          <p:cNvSpPr/>
          <p:nvPr/>
        </p:nvSpPr>
        <p:spPr>
          <a:xfrm>
            <a:off x="4732656" y="1467458"/>
            <a:ext cx="3326917" cy="1620738"/>
          </a:xfrm>
          <a:prstGeom prst="rect">
            <a:avLst/>
          </a:prstGeom>
          <a:noFill/>
          <a:ln>
            <a:noFill/>
          </a:ln>
        </p:spPr>
        <p:txBody>
          <a:bodyPr anchorCtr="0" anchor="t" bIns="0" lIns="0" spcFirstLastPara="1" rIns="0" wrap="square" tIns="0">
            <a:noAutofit/>
          </a:bodyPr>
          <a:lstStyle/>
          <a:p>
            <a:pPr indent="-152400" lvl="0" marL="152400" marR="0" rtl="0" algn="l">
              <a:lnSpc>
                <a:spcPct val="100000"/>
              </a:lnSpc>
              <a:spcBef>
                <a:spcPts val="0"/>
              </a:spcBef>
              <a:spcAft>
                <a:spcPts val="0"/>
              </a:spcAft>
              <a:buClr>
                <a:schemeClr val="dk1"/>
              </a:buClr>
              <a:buSzPts val="1200"/>
              <a:buFont typeface="Arial"/>
              <a:buChar char="•"/>
            </a:pPr>
            <a:r>
              <a:rPr b="1" i="0" lang="en" sz="1200" u="none" cap="none" strike="noStrike">
                <a:solidFill>
                  <a:schemeClr val="dk1"/>
                </a:solidFill>
                <a:latin typeface="Montserrat"/>
                <a:ea typeface="Montserrat"/>
                <a:cs typeface="Montserrat"/>
                <a:sym typeface="Montserrat"/>
              </a:rPr>
              <a:t>Boilers: </a:t>
            </a:r>
            <a:r>
              <a:rPr b="0" i="0" lang="en" sz="1200" u="none" cap="none" strike="noStrike">
                <a:solidFill>
                  <a:schemeClr val="dk1"/>
                </a:solidFill>
                <a:latin typeface="Montserrat"/>
                <a:ea typeface="Montserrat"/>
                <a:cs typeface="Montserrat"/>
                <a:sym typeface="Montserrat"/>
              </a:rPr>
              <a:t>Burner cleaning, safety checks, and water treatment.</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152400" lvl="0" marL="152400" marR="0" rtl="0" algn="l">
              <a:lnSpc>
                <a:spcPct val="100000"/>
              </a:lnSpc>
              <a:spcBef>
                <a:spcPts val="0"/>
              </a:spcBef>
              <a:spcAft>
                <a:spcPts val="0"/>
              </a:spcAft>
              <a:buClr>
                <a:schemeClr val="dk1"/>
              </a:buClr>
              <a:buSzPts val="1200"/>
              <a:buFont typeface="Arial"/>
              <a:buChar char="•"/>
            </a:pPr>
            <a:r>
              <a:rPr b="1" i="0" lang="en" sz="1200" u="none" cap="none" strike="noStrike">
                <a:solidFill>
                  <a:schemeClr val="dk1"/>
                </a:solidFill>
                <a:latin typeface="Montserrat"/>
                <a:ea typeface="Montserrat"/>
                <a:cs typeface="Montserrat"/>
                <a:sym typeface="Montserrat"/>
              </a:rPr>
              <a:t>Generators:</a:t>
            </a:r>
            <a:r>
              <a:rPr b="0" i="0" lang="en" sz="1200" u="none" cap="none" strike="noStrike">
                <a:solidFill>
                  <a:schemeClr val="dk1"/>
                </a:solidFill>
                <a:latin typeface="Montserrat"/>
                <a:ea typeface="Montserrat"/>
                <a:cs typeface="Montserrat"/>
                <a:sym typeface="Montserrat"/>
              </a:rPr>
              <a:t> Load testing, fuel checks, and cooling maintenance.</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 sz="1200" u="none" cap="none" strike="noStrike">
                <a:solidFill>
                  <a:schemeClr val="dk1"/>
                </a:solidFill>
                <a:latin typeface="Montserrat"/>
                <a:ea typeface="Montserrat"/>
                <a:cs typeface="Montserrat"/>
                <a:sym typeface="Montserrat"/>
              </a:rPr>
              <a:t>Real-time monitoring with </a:t>
            </a:r>
            <a:r>
              <a:rPr b="1" i="0" lang="en" sz="1200" u="none" cap="none" strike="noStrike">
                <a:solidFill>
                  <a:schemeClr val="dk1"/>
                </a:solidFill>
                <a:latin typeface="Montserrat"/>
                <a:ea typeface="Montserrat"/>
                <a:cs typeface="Montserrat"/>
                <a:sym typeface="Montserrat"/>
              </a:rPr>
              <a:t>MEPSOL </a:t>
            </a:r>
            <a:r>
              <a:rPr b="0" i="0" lang="en" sz="1200" u="none" cap="none" strike="noStrike">
                <a:solidFill>
                  <a:schemeClr val="dk1"/>
                </a:solidFill>
                <a:latin typeface="Montserrat"/>
                <a:ea typeface="Montserrat"/>
                <a:cs typeface="Montserrat"/>
                <a:sym typeface="Montserrat"/>
              </a:rPr>
              <a:t>for faster response.</a:t>
            </a:r>
            <a:endParaRPr sz="1000"/>
          </a:p>
          <a:p>
            <a:pPr indent="0" lvl="0" marL="0" marR="0" rtl="0" algn="l">
              <a:lnSpc>
                <a:spcPct val="116667"/>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p:txBody>
      </p:sp>
      <p:pic>
        <p:nvPicPr>
          <p:cNvPr id="462" name="Google Shape;462;p56"/>
          <p:cNvPicPr preferRelativeResize="0"/>
          <p:nvPr/>
        </p:nvPicPr>
        <p:blipFill rotWithShape="1">
          <a:blip r:embed="rId5">
            <a:alphaModFix/>
          </a:blip>
          <a:srcRect b="0" l="0" r="0" t="0"/>
          <a:stretch/>
        </p:blipFill>
        <p:spPr>
          <a:xfrm>
            <a:off x="2167552" y="4681389"/>
            <a:ext cx="536823" cy="133880"/>
          </a:xfrm>
          <a:prstGeom prst="rect">
            <a:avLst/>
          </a:prstGeom>
          <a:noFill/>
          <a:ln>
            <a:noFill/>
          </a:ln>
        </p:spPr>
      </p:pic>
      <p:sp>
        <p:nvSpPr>
          <p:cNvPr id="463" name="Google Shape;463;p56"/>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7" name="Shape 467"/>
        <p:cNvGrpSpPr/>
        <p:nvPr/>
      </p:nvGrpSpPr>
      <p:grpSpPr>
        <a:xfrm>
          <a:off x="0" y="0"/>
          <a:ext cx="0" cy="0"/>
          <a:chOff x="0" y="0"/>
          <a:chExt cx="0" cy="0"/>
        </a:xfrm>
      </p:grpSpPr>
      <p:sp>
        <p:nvSpPr>
          <p:cNvPr id="468" name="Google Shape;468;p57"/>
          <p:cNvSpPr/>
          <p:nvPr/>
        </p:nvSpPr>
        <p:spPr>
          <a:xfrm>
            <a:off x="4732656" y="629543"/>
            <a:ext cx="3052734" cy="57596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 sz="1900" u="none" cap="none" strike="noStrike">
                <a:solidFill>
                  <a:srgbClr val="438150"/>
                </a:solidFill>
                <a:latin typeface="Montserrat"/>
                <a:ea typeface="Montserrat"/>
                <a:cs typeface="Montserrat"/>
                <a:sym typeface="Montserrat"/>
              </a:rPr>
              <a:t>Electrical Systems Maintenance </a:t>
            </a:r>
            <a:endParaRPr sz="1000"/>
          </a:p>
        </p:txBody>
      </p:sp>
      <p:pic>
        <p:nvPicPr>
          <p:cNvPr id="469" name="Google Shape;469;p57"/>
          <p:cNvPicPr preferRelativeResize="0"/>
          <p:nvPr/>
        </p:nvPicPr>
        <p:blipFill rotWithShape="1">
          <a:blip r:embed="rId3">
            <a:alphaModFix/>
          </a:blip>
          <a:srcRect b="0" l="0" r="0" t="0"/>
          <a:stretch/>
        </p:blipFill>
        <p:spPr>
          <a:xfrm>
            <a:off x="-53552" y="-53578"/>
            <a:ext cx="4090032" cy="3976234"/>
          </a:xfrm>
          <a:prstGeom prst="rect">
            <a:avLst/>
          </a:prstGeom>
          <a:noFill/>
          <a:ln>
            <a:noFill/>
          </a:ln>
        </p:spPr>
      </p:pic>
      <p:pic>
        <p:nvPicPr>
          <p:cNvPr id="470" name="Google Shape;470;p57"/>
          <p:cNvPicPr preferRelativeResize="0"/>
          <p:nvPr/>
        </p:nvPicPr>
        <p:blipFill rotWithShape="1">
          <a:blip r:embed="rId4">
            <a:alphaModFix/>
          </a:blip>
          <a:srcRect b="0" l="0" r="0" t="0"/>
          <a:stretch/>
        </p:blipFill>
        <p:spPr>
          <a:xfrm>
            <a:off x="394946" y="4292947"/>
            <a:ext cx="8253698" cy="133880"/>
          </a:xfrm>
          <a:prstGeom prst="rect">
            <a:avLst/>
          </a:prstGeom>
          <a:noFill/>
          <a:ln>
            <a:noFill/>
          </a:ln>
        </p:spPr>
      </p:pic>
      <p:sp>
        <p:nvSpPr>
          <p:cNvPr id="471" name="Google Shape;471;p57"/>
          <p:cNvSpPr/>
          <p:nvPr/>
        </p:nvSpPr>
        <p:spPr>
          <a:xfrm>
            <a:off x="4732656" y="1467458"/>
            <a:ext cx="3326917" cy="1794867"/>
          </a:xfrm>
          <a:prstGeom prst="rect">
            <a:avLst/>
          </a:prstGeom>
          <a:noFill/>
          <a:ln>
            <a:noFill/>
          </a:ln>
        </p:spPr>
        <p:txBody>
          <a:bodyPr anchorCtr="0" anchor="t" bIns="0" lIns="0" spcFirstLastPara="1" rIns="0" wrap="square" tIns="0">
            <a:noAutofit/>
          </a:bodyPr>
          <a:lstStyle/>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Backup power system inspections (UPS, generators).</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Load balancing and power quality analysis.</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Lightning protection system inspections.</a:t>
            </a:r>
            <a:endParaRPr sz="1000"/>
          </a:p>
          <a:p>
            <a:pPr indent="0" lvl="0" marL="0" marR="0" rtl="0" algn="l">
              <a:lnSpc>
                <a:spcPct val="100000"/>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a:p>
            <a:pPr indent="-152400" lvl="0" marL="1524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Regular lighting system checks and replacements.</a:t>
            </a:r>
            <a:endParaRPr sz="1000"/>
          </a:p>
          <a:p>
            <a:pPr indent="0" lvl="0" marL="0" marR="0" rtl="0" algn="l">
              <a:lnSpc>
                <a:spcPct val="116667"/>
              </a:lnSpc>
              <a:spcBef>
                <a:spcPts val="0"/>
              </a:spcBef>
              <a:spcAft>
                <a:spcPts val="0"/>
              </a:spcAft>
              <a:buNone/>
            </a:pPr>
            <a:r>
              <a:t/>
            </a:r>
            <a:endParaRPr b="0" i="0" sz="1200" u="none" cap="none" strike="noStrike">
              <a:solidFill>
                <a:schemeClr val="dk1"/>
              </a:solidFill>
              <a:latin typeface="Montserrat"/>
              <a:ea typeface="Montserrat"/>
              <a:cs typeface="Montserrat"/>
              <a:sym typeface="Montserrat"/>
            </a:endParaRPr>
          </a:p>
        </p:txBody>
      </p:sp>
      <p:pic>
        <p:nvPicPr>
          <p:cNvPr id="472" name="Google Shape;472;p57"/>
          <p:cNvPicPr preferRelativeResize="0"/>
          <p:nvPr/>
        </p:nvPicPr>
        <p:blipFill rotWithShape="1">
          <a:blip r:embed="rId5">
            <a:alphaModFix/>
          </a:blip>
          <a:srcRect b="0" l="0" r="0" t="0"/>
          <a:stretch/>
        </p:blipFill>
        <p:spPr>
          <a:xfrm>
            <a:off x="2167552" y="4681389"/>
            <a:ext cx="536823" cy="133880"/>
          </a:xfrm>
          <a:prstGeom prst="rect">
            <a:avLst/>
          </a:prstGeom>
          <a:noFill/>
          <a:ln>
            <a:noFill/>
          </a:ln>
        </p:spPr>
      </p:pic>
      <p:sp>
        <p:nvSpPr>
          <p:cNvPr id="473" name="Google Shape;473;p57"/>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7" name="Shape 477"/>
        <p:cNvGrpSpPr/>
        <p:nvPr/>
      </p:nvGrpSpPr>
      <p:grpSpPr>
        <a:xfrm>
          <a:off x="0" y="0"/>
          <a:ext cx="0" cy="0"/>
          <a:chOff x="0" y="0"/>
          <a:chExt cx="0" cy="0"/>
        </a:xfrm>
      </p:grpSpPr>
      <p:sp>
        <p:nvSpPr>
          <p:cNvPr id="478" name="Google Shape;478;p58"/>
          <p:cNvSpPr/>
          <p:nvPr/>
        </p:nvSpPr>
        <p:spPr>
          <a:xfrm>
            <a:off x="548907" y="364939"/>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Key Projects &amp; Clients</a:t>
            </a:r>
            <a:endParaRPr sz="1000"/>
          </a:p>
        </p:txBody>
      </p:sp>
      <p:pic>
        <p:nvPicPr>
          <p:cNvPr id="479" name="Google Shape;479;p58"/>
          <p:cNvPicPr preferRelativeResize="0"/>
          <p:nvPr/>
        </p:nvPicPr>
        <p:blipFill rotWithShape="1">
          <a:blip r:embed="rId3">
            <a:alphaModFix/>
          </a:blip>
          <a:srcRect b="0" l="0" r="0" t="0"/>
          <a:stretch/>
        </p:blipFill>
        <p:spPr>
          <a:xfrm>
            <a:off x="4251754" y="-6918"/>
            <a:ext cx="4892246" cy="5225808"/>
          </a:xfrm>
          <a:prstGeom prst="rect">
            <a:avLst/>
          </a:prstGeom>
          <a:noFill/>
          <a:ln>
            <a:noFill/>
          </a:ln>
        </p:spPr>
      </p:pic>
      <p:pic>
        <p:nvPicPr>
          <p:cNvPr id="480" name="Google Shape;480;p58"/>
          <p:cNvPicPr preferRelativeResize="0"/>
          <p:nvPr/>
        </p:nvPicPr>
        <p:blipFill rotWithShape="1">
          <a:blip r:embed="rId4">
            <a:alphaModFix/>
          </a:blip>
          <a:srcRect b="0" l="0" r="0" t="0"/>
          <a:stretch/>
        </p:blipFill>
        <p:spPr>
          <a:xfrm>
            <a:off x="2167552" y="4681389"/>
            <a:ext cx="536823" cy="133880"/>
          </a:xfrm>
          <a:prstGeom prst="rect">
            <a:avLst/>
          </a:prstGeom>
          <a:noFill/>
          <a:ln>
            <a:noFill/>
          </a:ln>
        </p:spPr>
      </p:pic>
      <p:sp>
        <p:nvSpPr>
          <p:cNvPr id="481" name="Google Shape;481;p58"/>
          <p:cNvSpPr/>
          <p:nvPr/>
        </p:nvSpPr>
        <p:spPr>
          <a:xfrm>
            <a:off x="548908" y="1549682"/>
            <a:ext cx="3702847" cy="656332"/>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3400" u="none" cap="none" strike="noStrike">
                <a:solidFill>
                  <a:srgbClr val="3A3A3A"/>
                </a:solidFill>
                <a:latin typeface="Raleway"/>
                <a:ea typeface="Raleway"/>
                <a:cs typeface="Raleway"/>
                <a:sym typeface="Raleway"/>
              </a:rPr>
              <a:t>Key Projects</a:t>
            </a:r>
            <a:endParaRPr sz="1000"/>
          </a:p>
        </p:txBody>
      </p:sp>
      <p:sp>
        <p:nvSpPr>
          <p:cNvPr id="482" name="Google Shape;482;p58"/>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6" name="Shape 486"/>
        <p:cNvGrpSpPr/>
        <p:nvPr/>
      </p:nvGrpSpPr>
      <p:grpSpPr>
        <a:xfrm>
          <a:off x="0" y="0"/>
          <a:ext cx="0" cy="0"/>
          <a:chOff x="0" y="0"/>
          <a:chExt cx="0" cy="0"/>
        </a:xfrm>
      </p:grpSpPr>
      <p:sp>
        <p:nvSpPr>
          <p:cNvPr id="487" name="Google Shape;487;p59"/>
          <p:cNvSpPr/>
          <p:nvPr/>
        </p:nvSpPr>
        <p:spPr>
          <a:xfrm>
            <a:off x="548907" y="323961"/>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Key Projects</a:t>
            </a:r>
            <a:endParaRPr sz="1000"/>
          </a:p>
        </p:txBody>
      </p:sp>
      <p:pic>
        <p:nvPicPr>
          <p:cNvPr id="488" name="Google Shape;488;p59"/>
          <p:cNvPicPr preferRelativeResize="0"/>
          <p:nvPr/>
        </p:nvPicPr>
        <p:blipFill rotWithShape="1">
          <a:blip r:embed="rId3">
            <a:alphaModFix/>
          </a:blip>
          <a:srcRect b="0" l="0" r="0" t="0"/>
          <a:stretch/>
        </p:blipFill>
        <p:spPr>
          <a:xfrm>
            <a:off x="6955064" y="2364135"/>
            <a:ext cx="1981423" cy="1981423"/>
          </a:xfrm>
          <a:prstGeom prst="rect">
            <a:avLst/>
          </a:prstGeom>
          <a:noFill/>
          <a:ln>
            <a:noFill/>
          </a:ln>
        </p:spPr>
      </p:pic>
      <p:pic>
        <p:nvPicPr>
          <p:cNvPr id="489" name="Google Shape;489;p59"/>
          <p:cNvPicPr preferRelativeResize="0"/>
          <p:nvPr/>
        </p:nvPicPr>
        <p:blipFill rotWithShape="1">
          <a:blip r:embed="rId4">
            <a:alphaModFix/>
          </a:blip>
          <a:srcRect b="0" l="0" r="0" t="0"/>
          <a:stretch/>
        </p:blipFill>
        <p:spPr>
          <a:xfrm>
            <a:off x="2167552" y="4681389"/>
            <a:ext cx="536823" cy="133880"/>
          </a:xfrm>
          <a:prstGeom prst="rect">
            <a:avLst/>
          </a:prstGeom>
          <a:noFill/>
          <a:ln>
            <a:noFill/>
          </a:ln>
        </p:spPr>
      </p:pic>
      <p:sp>
        <p:nvSpPr>
          <p:cNvPr id="490" name="Google Shape;490;p59"/>
          <p:cNvSpPr/>
          <p:nvPr/>
        </p:nvSpPr>
        <p:spPr>
          <a:xfrm>
            <a:off x="548908" y="1382602"/>
            <a:ext cx="3702847" cy="72330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بولفارد- دمشق</a:t>
            </a:r>
            <a:endParaRPr sz="1000"/>
          </a:p>
          <a:p>
            <a:pPr indent="0" lvl="0" marL="0" marR="0" rtl="0" algn="l">
              <a:lnSpc>
                <a:spcPct val="125000"/>
              </a:lnSpc>
              <a:spcBef>
                <a:spcPts val="0"/>
              </a:spcBef>
              <a:spcAft>
                <a:spcPts val="0"/>
              </a:spcAft>
              <a:buNone/>
            </a:pPr>
            <a:r>
              <a:rPr b="0" i="0" lang="en" sz="2100" u="none" cap="none" strike="noStrike">
                <a:solidFill>
                  <a:srgbClr val="438150"/>
                </a:solidFill>
                <a:latin typeface="Raleway"/>
                <a:ea typeface="Raleway"/>
                <a:cs typeface="Raleway"/>
                <a:sym typeface="Raleway"/>
              </a:rPr>
              <a:t>Boulevard - Damascus</a:t>
            </a:r>
            <a:endParaRPr sz="1000"/>
          </a:p>
        </p:txBody>
      </p:sp>
      <p:sp>
        <p:nvSpPr>
          <p:cNvPr id="491" name="Google Shape;491;p59"/>
          <p:cNvSpPr/>
          <p:nvPr/>
        </p:nvSpPr>
        <p:spPr>
          <a:xfrm>
            <a:off x="548908" y="2243584"/>
            <a:ext cx="3079239" cy="1245691"/>
          </a:xfrm>
          <a:prstGeom prst="rect">
            <a:avLst/>
          </a:prstGeom>
          <a:noFill/>
          <a:ln>
            <a:noFill/>
          </a:ln>
        </p:spPr>
        <p:txBody>
          <a:bodyPr anchorCtr="0" anchor="t" bIns="0" lIns="0" spcFirstLastPara="1" rIns="0" wrap="square" tIns="0">
            <a:noAutofit/>
          </a:bodyPr>
          <a:lstStyle/>
          <a:p>
            <a:pPr indent="0" lvl="0" marL="0" marR="0" rtl="0" algn="l">
              <a:lnSpc>
                <a:spcPct val="133333"/>
              </a:lnSpc>
              <a:spcBef>
                <a:spcPts val="0"/>
              </a:spcBef>
              <a:spcAft>
                <a:spcPts val="0"/>
              </a:spcAft>
              <a:buNone/>
            </a:pPr>
            <a:r>
              <a:rPr b="0" i="0" lang="en" sz="800" u="none" cap="none" strike="noStrike">
                <a:solidFill>
                  <a:srgbClr val="3A3A3A"/>
                </a:solidFill>
                <a:latin typeface="Raleway"/>
                <a:ea typeface="Raleway"/>
                <a:cs typeface="Raleway"/>
                <a:sym typeface="Raleway"/>
              </a:rPr>
              <a:t>The </a:t>
            </a:r>
            <a:r>
              <a:rPr b="1" i="0" lang="en" sz="800" u="none" cap="none" strike="noStrike">
                <a:solidFill>
                  <a:srgbClr val="3A3A3A"/>
                </a:solidFill>
                <a:latin typeface="Raleway"/>
                <a:ea typeface="Raleway"/>
                <a:cs typeface="Raleway"/>
                <a:sym typeface="Raleway"/>
              </a:rPr>
              <a:t>Damascus Boulevard </a:t>
            </a:r>
            <a:r>
              <a:rPr b="0" i="0" lang="en" sz="800" u="none" cap="none" strike="noStrike">
                <a:solidFill>
                  <a:srgbClr val="3A3A3A"/>
                </a:solidFill>
                <a:latin typeface="Raleway"/>
                <a:ea typeface="Raleway"/>
                <a:cs typeface="Raleway"/>
                <a:sym typeface="Raleway"/>
              </a:rPr>
              <a:t>project is a luxury commercial complex, designed with modern aesthetics and engineering excellence. featuring high-end retail spaces,</a:t>
            </a:r>
            <a:endParaRPr sz="1000"/>
          </a:p>
          <a:p>
            <a:pPr indent="0" lvl="0" marL="0" marR="0" rtl="0" algn="l">
              <a:lnSpc>
                <a:spcPct val="133333"/>
              </a:lnSpc>
              <a:spcBef>
                <a:spcPts val="0"/>
              </a:spcBef>
              <a:spcAft>
                <a:spcPts val="0"/>
              </a:spcAft>
              <a:buNone/>
            </a:pPr>
            <a:r>
              <a:t/>
            </a:r>
            <a:endParaRPr b="0" i="0" sz="800" u="none" cap="none" strike="noStrike">
              <a:solidFill>
                <a:srgbClr val="3A3A3A"/>
              </a:solidFill>
              <a:latin typeface="Raleway"/>
              <a:ea typeface="Raleway"/>
              <a:cs typeface="Raleway"/>
              <a:sym typeface="Raleway"/>
            </a:endParaRPr>
          </a:p>
          <a:p>
            <a:pPr indent="-101600" lvl="0" marL="101600" marR="0" rtl="0" algn="l">
              <a:lnSpc>
                <a:spcPct val="166667"/>
              </a:lnSpc>
              <a:spcBef>
                <a:spcPts val="0"/>
              </a:spcBef>
              <a:spcAft>
                <a:spcPts val="0"/>
              </a:spcAft>
              <a:buClr>
                <a:srgbClr val="3A3A3A"/>
              </a:buClr>
              <a:buSzPts val="800"/>
              <a:buFont typeface="Arial"/>
              <a:buChar char="•"/>
            </a:pPr>
            <a:r>
              <a:rPr b="1" i="0" lang="en" sz="800" u="none" cap="none" strike="noStrike">
                <a:solidFill>
                  <a:srgbClr val="3A3A3A"/>
                </a:solidFill>
                <a:latin typeface="Raleway"/>
                <a:ea typeface="Raleway"/>
                <a:cs typeface="Raleway"/>
                <a:sym typeface="Raleway"/>
              </a:rPr>
              <a:t>6 Sharp Elevators</a:t>
            </a:r>
            <a:endParaRPr sz="1000"/>
          </a:p>
          <a:p>
            <a:pPr indent="-101600" lvl="0" marL="101600" marR="0" rtl="0" algn="l">
              <a:lnSpc>
                <a:spcPct val="166667"/>
              </a:lnSpc>
              <a:spcBef>
                <a:spcPts val="0"/>
              </a:spcBef>
              <a:spcAft>
                <a:spcPts val="0"/>
              </a:spcAft>
              <a:buClr>
                <a:srgbClr val="3A3A3A"/>
              </a:buClr>
              <a:buSzPts val="800"/>
              <a:buFont typeface="Arial"/>
              <a:buChar char="•"/>
            </a:pPr>
            <a:r>
              <a:rPr b="1" i="0" lang="en" sz="800" u="none" cap="none" strike="noStrike">
                <a:solidFill>
                  <a:srgbClr val="3A3A3A"/>
                </a:solidFill>
                <a:latin typeface="Raleway"/>
                <a:ea typeface="Raleway"/>
                <a:cs typeface="Raleway"/>
                <a:sym typeface="Raleway"/>
              </a:rPr>
              <a:t>4 Sharp Escalators</a:t>
            </a:r>
            <a:endParaRPr sz="1000"/>
          </a:p>
          <a:p>
            <a:pPr indent="0" lvl="0" marL="0" marR="0" rtl="0" algn="l">
              <a:lnSpc>
                <a:spcPct val="100000"/>
              </a:lnSpc>
              <a:spcBef>
                <a:spcPts val="0"/>
              </a:spcBef>
              <a:spcAft>
                <a:spcPts val="0"/>
              </a:spcAft>
              <a:buNone/>
            </a:pPr>
            <a:r>
              <a:t/>
            </a:r>
            <a:endParaRPr b="1" i="0" sz="800" u="none" cap="none" strike="noStrike">
              <a:solidFill>
                <a:srgbClr val="3A3A3A"/>
              </a:solidFill>
              <a:latin typeface="Raleway"/>
              <a:ea typeface="Raleway"/>
              <a:cs typeface="Raleway"/>
              <a:sym typeface="Raleway"/>
            </a:endParaRPr>
          </a:p>
        </p:txBody>
      </p:sp>
      <p:sp>
        <p:nvSpPr>
          <p:cNvPr id="492" name="Google Shape;492;p59"/>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493" name="Google Shape;493;p59"/>
          <p:cNvPicPr preferRelativeResize="0"/>
          <p:nvPr/>
        </p:nvPicPr>
        <p:blipFill rotWithShape="1">
          <a:blip r:embed="rId5">
            <a:alphaModFix/>
          </a:blip>
          <a:srcRect b="0" l="0" r="0" t="0"/>
          <a:stretch/>
        </p:blipFill>
        <p:spPr>
          <a:xfrm>
            <a:off x="4457195" y="419922"/>
            <a:ext cx="4246008" cy="419154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7" name="Shape 497"/>
        <p:cNvGrpSpPr/>
        <p:nvPr/>
      </p:nvGrpSpPr>
      <p:grpSpPr>
        <a:xfrm>
          <a:off x="0" y="0"/>
          <a:ext cx="0" cy="0"/>
          <a:chOff x="0" y="0"/>
          <a:chExt cx="0" cy="0"/>
        </a:xfrm>
      </p:grpSpPr>
      <p:sp>
        <p:nvSpPr>
          <p:cNvPr id="498" name="Google Shape;498;p60"/>
          <p:cNvSpPr/>
          <p:nvPr/>
        </p:nvSpPr>
        <p:spPr>
          <a:xfrm>
            <a:off x="548907" y="323961"/>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Key Projects </a:t>
            </a:r>
            <a:endParaRPr sz="1000"/>
          </a:p>
        </p:txBody>
      </p:sp>
      <p:pic>
        <p:nvPicPr>
          <p:cNvPr id="499" name="Google Shape;499;p60"/>
          <p:cNvPicPr preferRelativeResize="0"/>
          <p:nvPr/>
        </p:nvPicPr>
        <p:blipFill rotWithShape="1">
          <a:blip r:embed="rId3">
            <a:alphaModFix/>
          </a:blip>
          <a:srcRect b="0" l="0" r="0" t="0"/>
          <a:stretch/>
        </p:blipFill>
        <p:spPr>
          <a:xfrm>
            <a:off x="6955064" y="2364135"/>
            <a:ext cx="1981423" cy="1981423"/>
          </a:xfrm>
          <a:prstGeom prst="rect">
            <a:avLst/>
          </a:prstGeom>
          <a:noFill/>
          <a:ln>
            <a:noFill/>
          </a:ln>
        </p:spPr>
      </p:pic>
      <p:pic>
        <p:nvPicPr>
          <p:cNvPr id="500" name="Google Shape;500;p60"/>
          <p:cNvPicPr preferRelativeResize="0"/>
          <p:nvPr/>
        </p:nvPicPr>
        <p:blipFill rotWithShape="1">
          <a:blip r:embed="rId4">
            <a:alphaModFix/>
          </a:blip>
          <a:srcRect b="0" l="0" r="0" t="0"/>
          <a:stretch/>
        </p:blipFill>
        <p:spPr>
          <a:xfrm>
            <a:off x="2167552" y="4681389"/>
            <a:ext cx="536823" cy="133880"/>
          </a:xfrm>
          <a:prstGeom prst="rect">
            <a:avLst/>
          </a:prstGeom>
          <a:noFill/>
          <a:ln>
            <a:noFill/>
          </a:ln>
        </p:spPr>
      </p:pic>
      <p:sp>
        <p:nvSpPr>
          <p:cNvPr id="501" name="Google Shape;501;p60"/>
          <p:cNvSpPr/>
          <p:nvPr/>
        </p:nvSpPr>
        <p:spPr>
          <a:xfrm>
            <a:off x="548908" y="1382603"/>
            <a:ext cx="3702847" cy="104477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البوابة الثامنة- يعفور </a:t>
            </a:r>
            <a:endParaRPr sz="1000"/>
          </a:p>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The Eighth Gate - Yaafour</a:t>
            </a:r>
            <a:endParaRPr sz="1000"/>
          </a:p>
          <a:p>
            <a:pPr indent="0" lvl="0" marL="0" marR="0" rtl="0" algn="l">
              <a:lnSpc>
                <a:spcPct val="125000"/>
              </a:lnSpc>
              <a:spcBef>
                <a:spcPts val="0"/>
              </a:spcBef>
              <a:spcAft>
                <a:spcPts val="0"/>
              </a:spcAft>
              <a:buNone/>
            </a:pPr>
            <a:r>
              <a:t/>
            </a:r>
            <a:endParaRPr b="0" i="0" sz="2100" u="none" cap="none" strike="noStrike">
              <a:solidFill>
                <a:srgbClr val="438150"/>
              </a:solidFill>
              <a:latin typeface="Raleway"/>
              <a:ea typeface="Raleway"/>
              <a:cs typeface="Raleway"/>
              <a:sym typeface="Raleway"/>
            </a:endParaRPr>
          </a:p>
        </p:txBody>
      </p:sp>
      <p:sp>
        <p:nvSpPr>
          <p:cNvPr id="502" name="Google Shape;502;p60"/>
          <p:cNvSpPr/>
          <p:nvPr/>
        </p:nvSpPr>
        <p:spPr>
          <a:xfrm>
            <a:off x="548908" y="2243584"/>
            <a:ext cx="3079239" cy="1627436"/>
          </a:xfrm>
          <a:prstGeom prst="rect">
            <a:avLst/>
          </a:prstGeom>
          <a:noFill/>
          <a:ln>
            <a:noFill/>
          </a:ln>
        </p:spPr>
        <p:txBody>
          <a:bodyPr anchorCtr="0" anchor="t" bIns="0" lIns="0" spcFirstLastPara="1" rIns="0" wrap="square" tIns="0">
            <a:noAutofit/>
          </a:bodyPr>
          <a:lstStyle/>
          <a:p>
            <a:pPr indent="0" lvl="0" marL="0" marR="0" rtl="0" algn="l">
              <a:lnSpc>
                <a:spcPct val="166667"/>
              </a:lnSpc>
              <a:spcBef>
                <a:spcPts val="0"/>
              </a:spcBef>
              <a:spcAft>
                <a:spcPts val="0"/>
              </a:spcAft>
              <a:buNone/>
            </a:pPr>
            <a:r>
              <a:rPr b="0" i="0" lang="en" sz="800" u="none" cap="none" strike="noStrike">
                <a:solidFill>
                  <a:srgbClr val="3A3A3A"/>
                </a:solidFill>
                <a:latin typeface="Raleway"/>
                <a:ea typeface="Raleway"/>
                <a:cs typeface="Raleway"/>
                <a:sym typeface="Raleway"/>
              </a:rPr>
              <a:t>The </a:t>
            </a:r>
            <a:r>
              <a:rPr b="1" i="0" lang="en" sz="800" u="none" cap="none" strike="noStrike">
                <a:solidFill>
                  <a:srgbClr val="3A3A3A"/>
                </a:solidFill>
                <a:latin typeface="Raleway"/>
                <a:ea typeface="Raleway"/>
                <a:cs typeface="Raleway"/>
                <a:sym typeface="Raleway"/>
              </a:rPr>
              <a:t>Eighth Gate</a:t>
            </a:r>
            <a:r>
              <a:rPr b="0" i="0" lang="en" sz="800" u="none" cap="none" strike="noStrike">
                <a:solidFill>
                  <a:srgbClr val="3A3A3A"/>
                </a:solidFill>
                <a:latin typeface="Raleway"/>
                <a:ea typeface="Raleway"/>
                <a:cs typeface="Raleway"/>
                <a:sym typeface="Raleway"/>
              </a:rPr>
              <a:t> project is a </a:t>
            </a:r>
            <a:r>
              <a:rPr b="1" i="0" lang="en" sz="800" u="none" cap="none" strike="noStrike">
                <a:solidFill>
                  <a:srgbClr val="3A3A3A"/>
                </a:solidFill>
                <a:latin typeface="Raleway"/>
                <a:ea typeface="Raleway"/>
                <a:cs typeface="Raleway"/>
                <a:sym typeface="Raleway"/>
              </a:rPr>
              <a:t>landmark commercial development</a:t>
            </a:r>
            <a:r>
              <a:rPr b="0" i="0" lang="en" sz="800" u="none" cap="none" strike="noStrike">
                <a:solidFill>
                  <a:srgbClr val="3A3A3A"/>
                </a:solidFill>
                <a:latin typeface="Raleway"/>
                <a:ea typeface="Raleway"/>
                <a:cs typeface="Raleway"/>
                <a:sym typeface="Raleway"/>
              </a:rPr>
              <a:t> blending unique style, innovative design, and architectural excellence, strategically located </a:t>
            </a:r>
            <a:r>
              <a:rPr b="1" i="0" lang="en" sz="800" u="none" cap="none" strike="noStrike">
                <a:solidFill>
                  <a:srgbClr val="3A3A3A"/>
                </a:solidFill>
                <a:latin typeface="Raleway"/>
                <a:ea typeface="Raleway"/>
                <a:cs typeface="Raleway"/>
                <a:sym typeface="Raleway"/>
              </a:rPr>
              <a:t>15 km </a:t>
            </a:r>
            <a:r>
              <a:rPr b="0" i="0" lang="en" sz="800" u="none" cap="none" strike="noStrike">
                <a:solidFill>
                  <a:srgbClr val="3A3A3A"/>
                </a:solidFill>
                <a:latin typeface="Raleway"/>
                <a:ea typeface="Raleway"/>
                <a:cs typeface="Raleway"/>
                <a:sym typeface="Raleway"/>
              </a:rPr>
              <a:t>from central Damascus and spanning over </a:t>
            </a:r>
            <a:r>
              <a:rPr b="1" i="0" lang="en" sz="800" u="none" cap="none" strike="noStrike">
                <a:solidFill>
                  <a:srgbClr val="3A3A3A"/>
                </a:solidFill>
                <a:latin typeface="Raleway"/>
                <a:ea typeface="Raleway"/>
                <a:cs typeface="Raleway"/>
                <a:sym typeface="Raleway"/>
              </a:rPr>
              <a:t>400,000 square meters</a:t>
            </a:r>
            <a:r>
              <a:rPr b="0" i="0" lang="en" sz="800" u="none" cap="none" strike="noStrike">
                <a:solidFill>
                  <a:srgbClr val="3A3A3A"/>
                </a:solidFill>
                <a:latin typeface="Raleway"/>
                <a:ea typeface="Raleway"/>
                <a:cs typeface="Raleway"/>
                <a:sym typeface="Raleway"/>
              </a:rPr>
              <a:t>, setting a new standard for business and luxury in the region.</a:t>
            </a:r>
            <a:endParaRPr sz="1000"/>
          </a:p>
          <a:p>
            <a:pPr indent="0" lvl="0" marL="0" marR="0" rtl="0" algn="l">
              <a:lnSpc>
                <a:spcPct val="166667"/>
              </a:lnSpc>
              <a:spcBef>
                <a:spcPts val="0"/>
              </a:spcBef>
              <a:spcAft>
                <a:spcPts val="0"/>
              </a:spcAft>
              <a:buNone/>
            </a:pPr>
            <a:r>
              <a:t/>
            </a:r>
            <a:endParaRPr b="0" i="0" sz="800" u="none" cap="none" strike="noStrike">
              <a:solidFill>
                <a:srgbClr val="3A3A3A"/>
              </a:solidFill>
              <a:latin typeface="Raleway"/>
              <a:ea typeface="Raleway"/>
              <a:cs typeface="Raleway"/>
              <a:sym typeface="Raleway"/>
            </a:endParaRPr>
          </a:p>
          <a:p>
            <a:pPr indent="-101600" lvl="0" marL="101600" marR="0" rtl="0" algn="l">
              <a:lnSpc>
                <a:spcPct val="166667"/>
              </a:lnSpc>
              <a:spcBef>
                <a:spcPts val="0"/>
              </a:spcBef>
              <a:spcAft>
                <a:spcPts val="0"/>
              </a:spcAft>
              <a:buClr>
                <a:srgbClr val="3A3A3A"/>
              </a:buClr>
              <a:buSzPts val="800"/>
              <a:buFont typeface="Arial"/>
              <a:buChar char="•"/>
            </a:pPr>
            <a:r>
              <a:rPr b="1" i="0" lang="en" sz="800" u="none" cap="none" strike="noStrike">
                <a:solidFill>
                  <a:srgbClr val="3A3A3A"/>
                </a:solidFill>
                <a:latin typeface="Raleway"/>
                <a:ea typeface="Raleway"/>
                <a:cs typeface="Raleway"/>
                <a:sym typeface="Raleway"/>
              </a:rPr>
              <a:t>30 Mitsubishi Elevators.</a:t>
            </a:r>
            <a:endParaRPr sz="1000"/>
          </a:p>
          <a:p>
            <a:pPr indent="0" lvl="0" marL="0" marR="0" rtl="0" algn="l">
              <a:lnSpc>
                <a:spcPct val="100000"/>
              </a:lnSpc>
              <a:spcBef>
                <a:spcPts val="0"/>
              </a:spcBef>
              <a:spcAft>
                <a:spcPts val="0"/>
              </a:spcAft>
              <a:buNone/>
            </a:pPr>
            <a:r>
              <a:t/>
            </a:r>
            <a:endParaRPr b="1" i="0" sz="800" u="none" cap="none" strike="noStrike">
              <a:solidFill>
                <a:srgbClr val="3A3A3A"/>
              </a:solidFill>
              <a:latin typeface="Raleway"/>
              <a:ea typeface="Raleway"/>
              <a:cs typeface="Raleway"/>
              <a:sym typeface="Raleway"/>
            </a:endParaRPr>
          </a:p>
        </p:txBody>
      </p:sp>
      <p:sp>
        <p:nvSpPr>
          <p:cNvPr id="503" name="Google Shape;503;p60"/>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504" name="Google Shape;504;p60"/>
          <p:cNvPicPr preferRelativeResize="0"/>
          <p:nvPr/>
        </p:nvPicPr>
        <p:blipFill rotWithShape="1">
          <a:blip r:embed="rId5">
            <a:alphaModFix/>
          </a:blip>
          <a:srcRect b="0" l="0" r="0" t="0"/>
          <a:stretch/>
        </p:blipFill>
        <p:spPr>
          <a:xfrm>
            <a:off x="4596266" y="455027"/>
            <a:ext cx="4166176" cy="421940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8" name="Shape 508"/>
        <p:cNvGrpSpPr/>
        <p:nvPr/>
      </p:nvGrpSpPr>
      <p:grpSpPr>
        <a:xfrm>
          <a:off x="0" y="0"/>
          <a:ext cx="0" cy="0"/>
          <a:chOff x="0" y="0"/>
          <a:chExt cx="0" cy="0"/>
        </a:xfrm>
      </p:grpSpPr>
      <p:sp>
        <p:nvSpPr>
          <p:cNvPr id="509" name="Google Shape;509;p61"/>
          <p:cNvSpPr/>
          <p:nvPr/>
        </p:nvSpPr>
        <p:spPr>
          <a:xfrm>
            <a:off x="548907" y="323961"/>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Key Projects </a:t>
            </a:r>
            <a:endParaRPr sz="1000"/>
          </a:p>
        </p:txBody>
      </p:sp>
      <p:pic>
        <p:nvPicPr>
          <p:cNvPr id="510" name="Google Shape;510;p61"/>
          <p:cNvPicPr preferRelativeResize="0"/>
          <p:nvPr/>
        </p:nvPicPr>
        <p:blipFill rotWithShape="1">
          <a:blip r:embed="rId3">
            <a:alphaModFix/>
          </a:blip>
          <a:srcRect b="0" l="0" r="0" t="0"/>
          <a:stretch/>
        </p:blipFill>
        <p:spPr>
          <a:xfrm>
            <a:off x="6955064" y="2364135"/>
            <a:ext cx="1981423" cy="1981423"/>
          </a:xfrm>
          <a:prstGeom prst="rect">
            <a:avLst/>
          </a:prstGeom>
          <a:noFill/>
          <a:ln>
            <a:noFill/>
          </a:ln>
        </p:spPr>
      </p:pic>
      <p:pic>
        <p:nvPicPr>
          <p:cNvPr id="511" name="Google Shape;511;p61"/>
          <p:cNvPicPr preferRelativeResize="0"/>
          <p:nvPr/>
        </p:nvPicPr>
        <p:blipFill rotWithShape="1">
          <a:blip r:embed="rId4">
            <a:alphaModFix/>
          </a:blip>
          <a:srcRect b="0" l="0" r="0" t="0"/>
          <a:stretch/>
        </p:blipFill>
        <p:spPr>
          <a:xfrm>
            <a:off x="2167552" y="4681389"/>
            <a:ext cx="536823" cy="133880"/>
          </a:xfrm>
          <a:prstGeom prst="rect">
            <a:avLst/>
          </a:prstGeom>
          <a:noFill/>
          <a:ln>
            <a:noFill/>
          </a:ln>
        </p:spPr>
      </p:pic>
      <p:sp>
        <p:nvSpPr>
          <p:cNvPr id="512" name="Google Shape;512;p61"/>
          <p:cNvSpPr/>
          <p:nvPr/>
        </p:nvSpPr>
        <p:spPr>
          <a:xfrm>
            <a:off x="548907" y="949271"/>
            <a:ext cx="3702847" cy="1634133"/>
          </a:xfrm>
          <a:prstGeom prst="rect">
            <a:avLst/>
          </a:prstGeom>
          <a:noFill/>
          <a:ln>
            <a:noFill/>
          </a:ln>
        </p:spPr>
        <p:txBody>
          <a:bodyPr anchorCtr="0" anchor="t" bIns="0" lIns="0" spcFirstLastPara="1" rIns="0" wrap="square" tIns="0">
            <a:noAutofit/>
          </a:bodyPr>
          <a:lstStyle/>
          <a:p>
            <a:pPr indent="0" lvl="0" marL="0" marR="0" rtl="0" algn="l">
              <a:lnSpc>
                <a:spcPct val="141667"/>
              </a:lnSpc>
              <a:spcBef>
                <a:spcPts val="0"/>
              </a:spcBef>
              <a:spcAft>
                <a:spcPts val="0"/>
              </a:spcAft>
              <a:buNone/>
            </a:pPr>
            <a:r>
              <a:rPr b="0" i="0" lang="en" sz="2100" u="none" cap="none" strike="noStrike">
                <a:solidFill>
                  <a:srgbClr val="438150"/>
                </a:solidFill>
                <a:latin typeface="Raleway"/>
                <a:ea typeface="Raleway"/>
                <a:cs typeface="Raleway"/>
                <a:sym typeface="Raleway"/>
              </a:rPr>
              <a:t>The Prime and the Foreign Ministry Buildings</a:t>
            </a:r>
            <a:endParaRPr sz="1000"/>
          </a:p>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 مباني مجلس االوزراء و الخارجية</a:t>
            </a:r>
            <a:endParaRPr sz="1000"/>
          </a:p>
          <a:p>
            <a:pPr indent="0" lvl="0" marL="0" marR="0" rtl="0" algn="l">
              <a:lnSpc>
                <a:spcPct val="125000"/>
              </a:lnSpc>
              <a:spcBef>
                <a:spcPts val="0"/>
              </a:spcBef>
              <a:spcAft>
                <a:spcPts val="0"/>
              </a:spcAft>
              <a:buNone/>
            </a:pPr>
            <a:r>
              <a:t/>
            </a:r>
            <a:endParaRPr b="0" i="0" sz="2100" u="none" cap="none" strike="noStrike">
              <a:solidFill>
                <a:srgbClr val="438150"/>
              </a:solidFill>
              <a:latin typeface="Raleway"/>
              <a:ea typeface="Raleway"/>
              <a:cs typeface="Raleway"/>
              <a:sym typeface="Raleway"/>
            </a:endParaRPr>
          </a:p>
        </p:txBody>
      </p:sp>
      <p:sp>
        <p:nvSpPr>
          <p:cNvPr id="513" name="Google Shape;513;p61"/>
          <p:cNvSpPr/>
          <p:nvPr/>
        </p:nvSpPr>
        <p:spPr>
          <a:xfrm>
            <a:off x="548908" y="2422166"/>
            <a:ext cx="3079239" cy="1413123"/>
          </a:xfrm>
          <a:prstGeom prst="rect">
            <a:avLst/>
          </a:prstGeom>
          <a:noFill/>
          <a:ln>
            <a:noFill/>
          </a:ln>
        </p:spPr>
        <p:txBody>
          <a:bodyPr anchorCtr="0" anchor="t" bIns="0" lIns="0" spcFirstLastPara="1" rIns="0" wrap="square" tIns="0">
            <a:noAutofit/>
          </a:bodyPr>
          <a:lstStyle/>
          <a:p>
            <a:pPr indent="0" lvl="0" marL="0" marR="0" rtl="0" algn="l">
              <a:lnSpc>
                <a:spcPct val="166667"/>
              </a:lnSpc>
              <a:spcBef>
                <a:spcPts val="0"/>
              </a:spcBef>
              <a:spcAft>
                <a:spcPts val="0"/>
              </a:spcAft>
              <a:buNone/>
            </a:pPr>
            <a:r>
              <a:rPr b="0" i="0" lang="en" sz="800" u="none" cap="none" strike="noStrike">
                <a:solidFill>
                  <a:srgbClr val="3A3A3A"/>
                </a:solidFill>
                <a:latin typeface="Raleway"/>
                <a:ea typeface="Raleway"/>
                <a:cs typeface="Raleway"/>
                <a:sym typeface="Raleway"/>
              </a:rPr>
              <a:t>The chief executive body of the Syrian Arab Republic, located in the capital city of Damascus. The building showcase the country's engineering prowess and commitment to providing safe and functional workspaces for its officials.</a:t>
            </a:r>
            <a:endParaRPr sz="1000"/>
          </a:p>
          <a:p>
            <a:pPr indent="0" lvl="0" marL="0" marR="0" rtl="0" algn="l">
              <a:lnSpc>
                <a:spcPct val="166667"/>
              </a:lnSpc>
              <a:spcBef>
                <a:spcPts val="0"/>
              </a:spcBef>
              <a:spcAft>
                <a:spcPts val="0"/>
              </a:spcAft>
              <a:buNone/>
            </a:pPr>
            <a:r>
              <a:t/>
            </a:r>
            <a:endParaRPr b="0" i="0" sz="800" u="none" cap="none" strike="noStrike">
              <a:solidFill>
                <a:srgbClr val="3A3A3A"/>
              </a:solidFill>
              <a:latin typeface="Raleway"/>
              <a:ea typeface="Raleway"/>
              <a:cs typeface="Raleway"/>
              <a:sym typeface="Raleway"/>
            </a:endParaRPr>
          </a:p>
          <a:p>
            <a:pPr indent="-101600" lvl="0" marL="101600" marR="0" rtl="0" algn="l">
              <a:lnSpc>
                <a:spcPct val="166667"/>
              </a:lnSpc>
              <a:spcBef>
                <a:spcPts val="0"/>
              </a:spcBef>
              <a:spcAft>
                <a:spcPts val="0"/>
              </a:spcAft>
              <a:buClr>
                <a:srgbClr val="3A3A3A"/>
              </a:buClr>
              <a:buSzPts val="800"/>
              <a:buFont typeface="Arial"/>
              <a:buChar char="•"/>
            </a:pPr>
            <a:r>
              <a:rPr b="1" i="0" lang="en" sz="800" u="none" cap="none" strike="noStrike">
                <a:solidFill>
                  <a:srgbClr val="3A3A3A"/>
                </a:solidFill>
                <a:latin typeface="Raleway"/>
                <a:ea typeface="Raleway"/>
                <a:cs typeface="Raleway"/>
                <a:sym typeface="Raleway"/>
              </a:rPr>
              <a:t>22 Mitsubishi Elevators</a:t>
            </a:r>
            <a:endParaRPr sz="1000"/>
          </a:p>
          <a:p>
            <a:pPr indent="0" lvl="0" marL="0" marR="0" rtl="0" algn="l">
              <a:lnSpc>
                <a:spcPct val="100000"/>
              </a:lnSpc>
              <a:spcBef>
                <a:spcPts val="0"/>
              </a:spcBef>
              <a:spcAft>
                <a:spcPts val="0"/>
              </a:spcAft>
              <a:buNone/>
            </a:pPr>
            <a:r>
              <a:t/>
            </a:r>
            <a:endParaRPr b="1" i="0" sz="800" u="none" cap="none" strike="noStrike">
              <a:solidFill>
                <a:srgbClr val="3A3A3A"/>
              </a:solidFill>
              <a:latin typeface="Raleway"/>
              <a:ea typeface="Raleway"/>
              <a:cs typeface="Raleway"/>
              <a:sym typeface="Raleway"/>
            </a:endParaRPr>
          </a:p>
        </p:txBody>
      </p:sp>
      <p:sp>
        <p:nvSpPr>
          <p:cNvPr id="514" name="Google Shape;514;p61"/>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515" name="Google Shape;515;p61"/>
          <p:cNvPicPr preferRelativeResize="0"/>
          <p:nvPr/>
        </p:nvPicPr>
        <p:blipFill rotWithShape="1">
          <a:blip r:embed="rId5">
            <a:alphaModFix/>
          </a:blip>
          <a:srcRect b="0" l="0" r="0" t="0"/>
          <a:stretch/>
        </p:blipFill>
        <p:spPr>
          <a:xfrm>
            <a:off x="4739351" y="624807"/>
            <a:ext cx="4197136" cy="410696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9" name="Shape 519"/>
        <p:cNvGrpSpPr/>
        <p:nvPr/>
      </p:nvGrpSpPr>
      <p:grpSpPr>
        <a:xfrm>
          <a:off x="0" y="0"/>
          <a:ext cx="0" cy="0"/>
          <a:chOff x="0" y="0"/>
          <a:chExt cx="0" cy="0"/>
        </a:xfrm>
      </p:grpSpPr>
      <p:sp>
        <p:nvSpPr>
          <p:cNvPr id="520" name="Google Shape;520;p62"/>
          <p:cNvSpPr/>
          <p:nvPr/>
        </p:nvSpPr>
        <p:spPr>
          <a:xfrm>
            <a:off x="548907" y="323961"/>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Key Projects </a:t>
            </a:r>
            <a:endParaRPr sz="1000"/>
          </a:p>
        </p:txBody>
      </p:sp>
      <p:pic>
        <p:nvPicPr>
          <p:cNvPr id="521" name="Google Shape;521;p62"/>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522" name="Google Shape;522;p62"/>
          <p:cNvSpPr/>
          <p:nvPr/>
        </p:nvSpPr>
        <p:spPr>
          <a:xfrm>
            <a:off x="548908" y="1334868"/>
            <a:ext cx="4090032" cy="64293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The Opera House-Damascus</a:t>
            </a:r>
            <a:endParaRPr sz="1000"/>
          </a:p>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 دار الأوبرا - دمشق</a:t>
            </a:r>
            <a:endParaRPr sz="1000"/>
          </a:p>
        </p:txBody>
      </p:sp>
      <p:sp>
        <p:nvSpPr>
          <p:cNvPr id="523" name="Google Shape;523;p62"/>
          <p:cNvSpPr/>
          <p:nvPr/>
        </p:nvSpPr>
        <p:spPr>
          <a:xfrm>
            <a:off x="548908" y="2243584"/>
            <a:ext cx="3079239" cy="1285875"/>
          </a:xfrm>
          <a:prstGeom prst="rect">
            <a:avLst/>
          </a:prstGeom>
          <a:noFill/>
          <a:ln>
            <a:noFill/>
          </a:ln>
        </p:spPr>
        <p:txBody>
          <a:bodyPr anchorCtr="0" anchor="t" bIns="0" lIns="0" spcFirstLastPara="1" rIns="0" wrap="square" tIns="0">
            <a:noAutofit/>
          </a:bodyPr>
          <a:lstStyle/>
          <a:p>
            <a:pPr indent="0" lvl="0" marL="0" marR="0" rtl="0" algn="l">
              <a:lnSpc>
                <a:spcPct val="166667"/>
              </a:lnSpc>
              <a:spcBef>
                <a:spcPts val="0"/>
              </a:spcBef>
              <a:spcAft>
                <a:spcPts val="0"/>
              </a:spcAft>
              <a:buNone/>
            </a:pPr>
            <a:r>
              <a:rPr b="1" i="0" lang="en" sz="800" u="none" cap="none" strike="noStrike">
                <a:solidFill>
                  <a:srgbClr val="3A3A3A"/>
                </a:solidFill>
                <a:latin typeface="Raleway"/>
                <a:ea typeface="Raleway"/>
                <a:cs typeface="Raleway"/>
                <a:sym typeface="Raleway"/>
              </a:rPr>
              <a:t>The Opera House</a:t>
            </a:r>
            <a:r>
              <a:rPr b="0" i="0" lang="en" sz="800" u="none" cap="none" strike="noStrike">
                <a:solidFill>
                  <a:srgbClr val="3A3A3A"/>
                </a:solidFill>
                <a:latin typeface="Raleway"/>
                <a:ea typeface="Raleway"/>
                <a:cs typeface="Raleway"/>
                <a:sym typeface="Raleway"/>
              </a:rPr>
              <a:t>-Damascus is a historic cultural institution located in Damascus, Syria. A </a:t>
            </a:r>
            <a:r>
              <a:rPr b="1" i="0" lang="en" sz="800" u="none" cap="none" strike="noStrike">
                <a:solidFill>
                  <a:srgbClr val="3A3A3A"/>
                </a:solidFill>
                <a:latin typeface="Raleway"/>
                <a:ea typeface="Raleway"/>
                <a:cs typeface="Raleway"/>
                <a:sym typeface="Raleway"/>
              </a:rPr>
              <a:t>five-level </a:t>
            </a:r>
            <a:r>
              <a:rPr b="0" i="0" lang="en" sz="800" u="none" cap="none" strike="noStrike">
                <a:solidFill>
                  <a:srgbClr val="3A3A3A"/>
                </a:solidFill>
                <a:latin typeface="Raleway"/>
                <a:ea typeface="Raleway"/>
                <a:cs typeface="Raleway"/>
                <a:sym typeface="Raleway"/>
              </a:rPr>
              <a:t>building that includes a </a:t>
            </a:r>
            <a:r>
              <a:rPr b="1" i="0" lang="en" sz="800" u="none" cap="none" strike="noStrike">
                <a:solidFill>
                  <a:srgbClr val="3A3A3A"/>
                </a:solidFill>
                <a:latin typeface="Raleway"/>
                <a:ea typeface="Raleway"/>
                <a:cs typeface="Raleway"/>
                <a:sym typeface="Raleway"/>
              </a:rPr>
              <a:t>1300</a:t>
            </a:r>
            <a:r>
              <a:rPr b="0" i="0" lang="en" sz="800" u="none" cap="none" strike="noStrike">
                <a:solidFill>
                  <a:srgbClr val="3A3A3A"/>
                </a:solidFill>
                <a:latin typeface="Raleway"/>
                <a:ea typeface="Raleway"/>
                <a:cs typeface="Raleway"/>
                <a:sym typeface="Raleway"/>
              </a:rPr>
              <a:t>-seat theatre for musical productions, a drama theatre of some </a:t>
            </a:r>
            <a:r>
              <a:rPr b="1" i="0" lang="en" sz="800" u="none" cap="none" strike="noStrike">
                <a:solidFill>
                  <a:srgbClr val="3A3A3A"/>
                </a:solidFill>
                <a:latin typeface="Raleway"/>
                <a:ea typeface="Raleway"/>
                <a:cs typeface="Raleway"/>
                <a:sym typeface="Raleway"/>
              </a:rPr>
              <a:t>600 </a:t>
            </a:r>
            <a:r>
              <a:rPr b="0" i="0" lang="en" sz="800" u="none" cap="none" strike="noStrike">
                <a:solidFill>
                  <a:srgbClr val="3A3A3A"/>
                </a:solidFill>
                <a:latin typeface="Raleway"/>
                <a:ea typeface="Raleway"/>
                <a:cs typeface="Raleway"/>
                <a:sym typeface="Raleway"/>
              </a:rPr>
              <a:t>seats and a small multipurpose hall.</a:t>
            </a:r>
            <a:endParaRPr sz="1000"/>
          </a:p>
          <a:p>
            <a:pPr indent="0" lvl="0" marL="0" marR="0" rtl="0" algn="l">
              <a:lnSpc>
                <a:spcPct val="166667"/>
              </a:lnSpc>
              <a:spcBef>
                <a:spcPts val="0"/>
              </a:spcBef>
              <a:spcAft>
                <a:spcPts val="0"/>
              </a:spcAft>
              <a:buNone/>
            </a:pPr>
            <a:r>
              <a:t/>
            </a:r>
            <a:endParaRPr b="0" i="0" sz="800" u="none" cap="none" strike="noStrike">
              <a:solidFill>
                <a:srgbClr val="3A3A3A"/>
              </a:solidFill>
              <a:latin typeface="Raleway"/>
              <a:ea typeface="Raleway"/>
              <a:cs typeface="Raleway"/>
              <a:sym typeface="Raleway"/>
            </a:endParaRPr>
          </a:p>
          <a:p>
            <a:pPr indent="-101600" lvl="0" marL="101600" marR="0" rtl="0" algn="l">
              <a:lnSpc>
                <a:spcPct val="166667"/>
              </a:lnSpc>
              <a:spcBef>
                <a:spcPts val="0"/>
              </a:spcBef>
              <a:spcAft>
                <a:spcPts val="0"/>
              </a:spcAft>
              <a:buClr>
                <a:srgbClr val="3A3A3A"/>
              </a:buClr>
              <a:buSzPts val="800"/>
              <a:buFont typeface="Arial"/>
              <a:buChar char="•"/>
            </a:pPr>
            <a:r>
              <a:rPr b="1" i="0" lang="en" sz="800" u="none" cap="none" strike="noStrike">
                <a:solidFill>
                  <a:srgbClr val="3A3A3A"/>
                </a:solidFill>
                <a:latin typeface="Raleway"/>
                <a:ea typeface="Raleway"/>
                <a:cs typeface="Raleway"/>
                <a:sym typeface="Raleway"/>
              </a:rPr>
              <a:t>2 Carrier Chillers</a:t>
            </a:r>
            <a:endParaRPr sz="1000"/>
          </a:p>
        </p:txBody>
      </p:sp>
      <p:sp>
        <p:nvSpPr>
          <p:cNvPr id="524" name="Google Shape;524;p62"/>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525" name="Google Shape;525;p62"/>
          <p:cNvPicPr preferRelativeResize="0"/>
          <p:nvPr/>
        </p:nvPicPr>
        <p:blipFill rotWithShape="1">
          <a:blip r:embed="rId4">
            <a:alphaModFix/>
          </a:blip>
          <a:srcRect b="0" l="0" r="0" t="0"/>
          <a:stretch/>
        </p:blipFill>
        <p:spPr>
          <a:xfrm>
            <a:off x="4695327" y="685196"/>
            <a:ext cx="4210906" cy="406419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9" name="Shape 529"/>
        <p:cNvGrpSpPr/>
        <p:nvPr/>
      </p:nvGrpSpPr>
      <p:grpSpPr>
        <a:xfrm>
          <a:off x="0" y="0"/>
          <a:ext cx="0" cy="0"/>
          <a:chOff x="0" y="0"/>
          <a:chExt cx="0" cy="0"/>
        </a:xfrm>
      </p:grpSpPr>
      <p:sp>
        <p:nvSpPr>
          <p:cNvPr id="530" name="Google Shape;530;p63"/>
          <p:cNvSpPr/>
          <p:nvPr/>
        </p:nvSpPr>
        <p:spPr>
          <a:xfrm>
            <a:off x="548907" y="364939"/>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Key Projects </a:t>
            </a:r>
            <a:endParaRPr sz="1000"/>
          </a:p>
        </p:txBody>
      </p:sp>
      <p:pic>
        <p:nvPicPr>
          <p:cNvPr id="531" name="Google Shape;531;p63"/>
          <p:cNvPicPr preferRelativeResize="0"/>
          <p:nvPr/>
        </p:nvPicPr>
        <p:blipFill rotWithShape="1">
          <a:blip r:embed="rId3">
            <a:alphaModFix/>
          </a:blip>
          <a:srcRect b="0" l="0" r="0" t="0"/>
          <a:stretch/>
        </p:blipFill>
        <p:spPr>
          <a:xfrm>
            <a:off x="6955064" y="2364135"/>
            <a:ext cx="1981423" cy="1981423"/>
          </a:xfrm>
          <a:prstGeom prst="rect">
            <a:avLst/>
          </a:prstGeom>
          <a:noFill/>
          <a:ln>
            <a:noFill/>
          </a:ln>
        </p:spPr>
      </p:pic>
      <p:pic>
        <p:nvPicPr>
          <p:cNvPr id="532" name="Google Shape;532;p63"/>
          <p:cNvPicPr preferRelativeResize="0"/>
          <p:nvPr/>
        </p:nvPicPr>
        <p:blipFill rotWithShape="1">
          <a:blip r:embed="rId4">
            <a:alphaModFix/>
          </a:blip>
          <a:srcRect b="0" l="0" r="0" t="0"/>
          <a:stretch/>
        </p:blipFill>
        <p:spPr>
          <a:xfrm>
            <a:off x="2167552" y="4681389"/>
            <a:ext cx="536823" cy="133880"/>
          </a:xfrm>
          <a:prstGeom prst="rect">
            <a:avLst/>
          </a:prstGeom>
          <a:noFill/>
          <a:ln>
            <a:noFill/>
          </a:ln>
        </p:spPr>
      </p:pic>
      <p:sp>
        <p:nvSpPr>
          <p:cNvPr id="533" name="Google Shape;533;p63"/>
          <p:cNvSpPr/>
          <p:nvPr/>
        </p:nvSpPr>
        <p:spPr>
          <a:xfrm>
            <a:off x="548908" y="1382603"/>
            <a:ext cx="4090032" cy="803672"/>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2100" u="none" cap="none" strike="noStrike">
                <a:solidFill>
                  <a:srgbClr val="438150"/>
                </a:solidFill>
                <a:latin typeface="Raleway"/>
                <a:ea typeface="Raleway"/>
                <a:cs typeface="Raleway"/>
                <a:sym typeface="Raleway"/>
              </a:rPr>
              <a:t>فندق روتانا افاميا - اللاذقية</a:t>
            </a:r>
            <a:endParaRPr sz="1000"/>
          </a:p>
          <a:p>
            <a:pPr indent="0" lvl="0" marL="0" marR="0" rtl="0" algn="l">
              <a:lnSpc>
                <a:spcPct val="125000"/>
              </a:lnSpc>
              <a:spcBef>
                <a:spcPts val="0"/>
              </a:spcBef>
              <a:spcAft>
                <a:spcPts val="0"/>
              </a:spcAft>
              <a:buNone/>
            </a:pPr>
            <a:r>
              <a:rPr b="0" i="0" lang="en" sz="2100" u="none" cap="none" strike="noStrike">
                <a:solidFill>
                  <a:srgbClr val="438150"/>
                </a:solidFill>
                <a:latin typeface="Raleway"/>
                <a:ea typeface="Raleway"/>
                <a:cs typeface="Raleway"/>
                <a:sym typeface="Raleway"/>
              </a:rPr>
              <a:t>Rotana Afamia Resort-Lattakia</a:t>
            </a:r>
            <a:endParaRPr sz="1000"/>
          </a:p>
        </p:txBody>
      </p:sp>
      <p:sp>
        <p:nvSpPr>
          <p:cNvPr id="534" name="Google Shape;534;p63"/>
          <p:cNvSpPr/>
          <p:nvPr/>
        </p:nvSpPr>
        <p:spPr>
          <a:xfrm>
            <a:off x="548908" y="2243584"/>
            <a:ext cx="3079239" cy="1413123"/>
          </a:xfrm>
          <a:prstGeom prst="rect">
            <a:avLst/>
          </a:prstGeom>
          <a:noFill/>
          <a:ln>
            <a:noFill/>
          </a:ln>
        </p:spPr>
        <p:txBody>
          <a:bodyPr anchorCtr="0" anchor="t" bIns="0" lIns="0" spcFirstLastPara="1" rIns="0" wrap="square" tIns="0">
            <a:noAutofit/>
          </a:bodyPr>
          <a:lstStyle/>
          <a:p>
            <a:pPr indent="0" lvl="0" marL="0" marR="0" rtl="0" algn="l">
              <a:lnSpc>
                <a:spcPct val="166667"/>
              </a:lnSpc>
              <a:spcBef>
                <a:spcPts val="0"/>
              </a:spcBef>
              <a:spcAft>
                <a:spcPts val="0"/>
              </a:spcAft>
              <a:buNone/>
            </a:pPr>
            <a:r>
              <a:rPr b="1" i="0" lang="en" sz="800" u="none" cap="none" strike="noStrike">
                <a:solidFill>
                  <a:srgbClr val="3A3A3A"/>
                </a:solidFill>
                <a:latin typeface="Raleway"/>
                <a:ea typeface="Raleway"/>
                <a:cs typeface="Raleway"/>
                <a:sym typeface="Raleway"/>
              </a:rPr>
              <a:t>Rotana Afamia </a:t>
            </a:r>
            <a:r>
              <a:rPr b="0" i="0" lang="en" sz="800" u="none" cap="none" strike="noStrike">
                <a:solidFill>
                  <a:srgbClr val="3A3A3A"/>
                </a:solidFill>
                <a:latin typeface="Raleway"/>
                <a:ea typeface="Raleway"/>
                <a:cs typeface="Raleway"/>
                <a:sym typeface="Raleway"/>
              </a:rPr>
              <a:t> is a well-engineered property that balances luxury and comfort with modern engineering principles. Designed with sustainability in mind, it incorporates energy-efficient features for long-term efficiency and functionality.</a:t>
            </a:r>
            <a:endParaRPr sz="1000"/>
          </a:p>
          <a:p>
            <a:pPr indent="0" lvl="0" marL="0" marR="0" rtl="0" algn="l">
              <a:lnSpc>
                <a:spcPct val="166667"/>
              </a:lnSpc>
              <a:spcBef>
                <a:spcPts val="0"/>
              </a:spcBef>
              <a:spcAft>
                <a:spcPts val="0"/>
              </a:spcAft>
              <a:buNone/>
            </a:pPr>
            <a:r>
              <a:t/>
            </a:r>
            <a:endParaRPr b="0" i="0" sz="800" u="none" cap="none" strike="noStrike">
              <a:solidFill>
                <a:srgbClr val="3A3A3A"/>
              </a:solidFill>
              <a:latin typeface="Raleway"/>
              <a:ea typeface="Raleway"/>
              <a:cs typeface="Raleway"/>
              <a:sym typeface="Raleway"/>
            </a:endParaRPr>
          </a:p>
          <a:p>
            <a:pPr indent="-101600" lvl="0" marL="101600" marR="0" rtl="0" algn="l">
              <a:lnSpc>
                <a:spcPct val="166667"/>
              </a:lnSpc>
              <a:spcBef>
                <a:spcPts val="0"/>
              </a:spcBef>
              <a:spcAft>
                <a:spcPts val="0"/>
              </a:spcAft>
              <a:buClr>
                <a:srgbClr val="3A3A3A"/>
              </a:buClr>
              <a:buSzPts val="800"/>
              <a:buFont typeface="Arial"/>
              <a:buChar char="•"/>
            </a:pPr>
            <a:r>
              <a:rPr b="1" i="0" lang="en" sz="800" u="none" cap="none" strike="noStrike">
                <a:solidFill>
                  <a:srgbClr val="3A3A3A"/>
                </a:solidFill>
                <a:latin typeface="Raleway"/>
                <a:ea typeface="Raleway"/>
                <a:cs typeface="Raleway"/>
                <a:sym typeface="Raleway"/>
              </a:rPr>
              <a:t>8 Mitsubishi Elevators.</a:t>
            </a:r>
            <a:endParaRPr sz="1000"/>
          </a:p>
          <a:p>
            <a:pPr indent="0" lvl="0" marL="0" marR="0" rtl="0" algn="l">
              <a:lnSpc>
                <a:spcPct val="100000"/>
              </a:lnSpc>
              <a:spcBef>
                <a:spcPts val="0"/>
              </a:spcBef>
              <a:spcAft>
                <a:spcPts val="0"/>
              </a:spcAft>
              <a:buNone/>
            </a:pPr>
            <a:r>
              <a:t/>
            </a:r>
            <a:endParaRPr b="1" i="0" sz="800" u="none" cap="none" strike="noStrike">
              <a:solidFill>
                <a:srgbClr val="3A3A3A"/>
              </a:solidFill>
              <a:latin typeface="Raleway"/>
              <a:ea typeface="Raleway"/>
              <a:cs typeface="Raleway"/>
              <a:sym typeface="Raleway"/>
            </a:endParaRPr>
          </a:p>
        </p:txBody>
      </p:sp>
      <p:sp>
        <p:nvSpPr>
          <p:cNvPr id="535" name="Google Shape;535;p63"/>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536" name="Google Shape;536;p63"/>
          <p:cNvPicPr preferRelativeResize="0"/>
          <p:nvPr/>
        </p:nvPicPr>
        <p:blipFill rotWithShape="1">
          <a:blip r:embed="rId5">
            <a:alphaModFix/>
          </a:blip>
          <a:srcRect b="0" l="0" r="0" t="0"/>
          <a:stretch/>
        </p:blipFill>
        <p:spPr>
          <a:xfrm>
            <a:off x="4859564" y="664245"/>
            <a:ext cx="4076922" cy="40769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7" name="Shape 177"/>
        <p:cNvGrpSpPr/>
        <p:nvPr/>
      </p:nvGrpSpPr>
      <p:grpSpPr>
        <a:xfrm>
          <a:off x="0" y="0"/>
          <a:ext cx="0" cy="0"/>
          <a:chOff x="0" y="0"/>
          <a:chExt cx="0" cy="0"/>
        </a:xfrm>
      </p:grpSpPr>
      <p:sp>
        <p:nvSpPr>
          <p:cNvPr id="178" name="Google Shape;178;p28"/>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 </a:t>
            </a:r>
            <a:endParaRPr sz="1000"/>
          </a:p>
        </p:txBody>
      </p:sp>
      <p:pic>
        <p:nvPicPr>
          <p:cNvPr id="179" name="Google Shape;179;p28"/>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180" name="Google Shape;180;p28"/>
          <p:cNvSpPr/>
          <p:nvPr/>
        </p:nvSpPr>
        <p:spPr>
          <a:xfrm>
            <a:off x="548907" y="309014"/>
            <a:ext cx="4075116" cy="56029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0" lang="en" sz="2900" u="none" cap="none" strike="noStrike">
                <a:solidFill>
                  <a:srgbClr val="438150"/>
                </a:solidFill>
                <a:latin typeface="Raleway"/>
                <a:ea typeface="Raleway"/>
                <a:cs typeface="Raleway"/>
                <a:sym typeface="Raleway"/>
              </a:rPr>
              <a:t>Our Mission</a:t>
            </a:r>
            <a:endParaRPr sz="1000"/>
          </a:p>
        </p:txBody>
      </p:sp>
      <p:sp>
        <p:nvSpPr>
          <p:cNvPr id="181" name="Google Shape;181;p28"/>
          <p:cNvSpPr/>
          <p:nvPr/>
        </p:nvSpPr>
        <p:spPr>
          <a:xfrm>
            <a:off x="548908" y="1282590"/>
            <a:ext cx="4331016" cy="2678906"/>
          </a:xfrm>
          <a:prstGeom prst="rect">
            <a:avLst/>
          </a:prstGeom>
          <a:noFill/>
          <a:ln>
            <a:noFill/>
          </a:ln>
        </p:spPr>
        <p:txBody>
          <a:bodyPr anchorCtr="0" anchor="t" bIns="0" lIns="0" spcFirstLastPara="1" rIns="0" wrap="square" tIns="0">
            <a:noAutofit/>
          </a:bodyPr>
          <a:lstStyle/>
          <a:p>
            <a:pPr indent="0" lvl="0" marL="0" marR="0" rtl="0" algn="l">
              <a:lnSpc>
                <a:spcPct val="166667"/>
              </a:lnSpc>
              <a:spcBef>
                <a:spcPts val="0"/>
              </a:spcBef>
              <a:spcAft>
                <a:spcPts val="0"/>
              </a:spcAft>
              <a:buNone/>
            </a:pPr>
            <a:r>
              <a:rPr b="0" i="0" lang="en" sz="1100" u="none" cap="none" strike="noStrike">
                <a:solidFill>
                  <a:srgbClr val="3A3A3A"/>
                </a:solidFill>
                <a:latin typeface="Raleway"/>
                <a:ea typeface="Raleway"/>
                <a:cs typeface="Raleway"/>
                <a:sym typeface="Raleway"/>
              </a:rPr>
              <a:t>"At </a:t>
            </a:r>
            <a:r>
              <a:rPr b="1" i="0" lang="en" sz="1100" u="none" cap="none" strike="noStrike">
                <a:solidFill>
                  <a:srgbClr val="3A3A3A"/>
                </a:solidFill>
                <a:latin typeface="Raleway"/>
                <a:ea typeface="Raleway"/>
                <a:cs typeface="Raleway"/>
                <a:sym typeface="Raleway"/>
              </a:rPr>
              <a:t>FAAT Engineering</a:t>
            </a:r>
            <a:r>
              <a:rPr b="0" i="0" lang="en" sz="1100" u="none" cap="none" strike="noStrike">
                <a:solidFill>
                  <a:srgbClr val="3A3A3A"/>
                </a:solidFill>
                <a:latin typeface="Raleway"/>
                <a:ea typeface="Raleway"/>
                <a:cs typeface="Raleway"/>
                <a:sym typeface="Raleway"/>
              </a:rPr>
              <a:t>, we are committed to delivering high-quality, cost-effective electromechanical solutions by fostering a culture of </a:t>
            </a:r>
            <a:r>
              <a:rPr b="1" i="0" lang="en" sz="1100" u="none" cap="none" strike="noStrike">
                <a:solidFill>
                  <a:srgbClr val="3A3A3A"/>
                </a:solidFill>
                <a:latin typeface="Raleway"/>
                <a:ea typeface="Raleway"/>
                <a:cs typeface="Raleway"/>
                <a:sym typeface="Raleway"/>
              </a:rPr>
              <a:t>innovation</a:t>
            </a:r>
            <a:r>
              <a:rPr b="0" i="0" lang="en" sz="1100" u="none" cap="none" strike="noStrike">
                <a:solidFill>
                  <a:srgbClr val="3A3A3A"/>
                </a:solidFill>
                <a:latin typeface="Raleway"/>
                <a:ea typeface="Raleway"/>
                <a:cs typeface="Raleway"/>
                <a:sym typeface="Raleway"/>
              </a:rPr>
              <a:t>, </a:t>
            </a:r>
            <a:r>
              <a:rPr b="1" i="0" lang="en" sz="1100" u="none" cap="none" strike="noStrike">
                <a:solidFill>
                  <a:srgbClr val="3A3A3A"/>
                </a:solidFill>
                <a:latin typeface="Raleway"/>
                <a:ea typeface="Raleway"/>
                <a:cs typeface="Raleway"/>
                <a:sym typeface="Raleway"/>
              </a:rPr>
              <a:t>integrity</a:t>
            </a:r>
            <a:r>
              <a:rPr b="0" i="0" lang="en" sz="1100" u="none" cap="none" strike="noStrike">
                <a:solidFill>
                  <a:srgbClr val="3A3A3A"/>
                </a:solidFill>
                <a:latin typeface="Raleway"/>
                <a:ea typeface="Raleway"/>
                <a:cs typeface="Raleway"/>
                <a:sym typeface="Raleway"/>
              </a:rPr>
              <a:t>, and </a:t>
            </a:r>
            <a:r>
              <a:rPr b="1" i="0" lang="en" sz="1100" u="none" cap="none" strike="noStrike">
                <a:solidFill>
                  <a:srgbClr val="3A3A3A"/>
                </a:solidFill>
                <a:latin typeface="Raleway"/>
                <a:ea typeface="Raleway"/>
                <a:cs typeface="Raleway"/>
                <a:sym typeface="Raleway"/>
              </a:rPr>
              <a:t>teamwork.</a:t>
            </a:r>
            <a:endParaRPr sz="1000"/>
          </a:p>
          <a:p>
            <a:pPr indent="0" lvl="0" marL="0" marR="0" rtl="0" algn="l">
              <a:lnSpc>
                <a:spcPct val="166667"/>
              </a:lnSpc>
              <a:spcBef>
                <a:spcPts val="0"/>
              </a:spcBef>
              <a:spcAft>
                <a:spcPts val="0"/>
              </a:spcAft>
              <a:buNone/>
            </a:pPr>
            <a:r>
              <a:rPr b="0" i="0" lang="en" sz="1100" u="none" cap="none" strike="noStrike">
                <a:solidFill>
                  <a:srgbClr val="3A3A3A"/>
                </a:solidFill>
                <a:latin typeface="Raleway"/>
                <a:ea typeface="Raleway"/>
                <a:cs typeface="Raleway"/>
                <a:sym typeface="Raleway"/>
              </a:rPr>
              <a:t>Through our expertise in</a:t>
            </a:r>
            <a:r>
              <a:rPr b="1" i="0" lang="en" sz="1100" u="none" cap="none" strike="noStrike">
                <a:solidFill>
                  <a:srgbClr val="3A3A3A"/>
                </a:solidFill>
                <a:latin typeface="Raleway"/>
                <a:ea typeface="Raleway"/>
                <a:cs typeface="Raleway"/>
                <a:sym typeface="Raleway"/>
              </a:rPr>
              <a:t> Elevators, HVAC, fire protection, and Smoke Management,</a:t>
            </a:r>
            <a:r>
              <a:rPr b="0" i="0" lang="en" sz="1100" u="none" cap="none" strike="noStrike">
                <a:solidFill>
                  <a:srgbClr val="3A3A3A"/>
                </a:solidFill>
                <a:latin typeface="Raleway"/>
                <a:ea typeface="Raleway"/>
                <a:cs typeface="Raleway"/>
                <a:sym typeface="Raleway"/>
              </a:rPr>
              <a:t> we strive to exceed customer expectations while maintaining the highest standards of </a:t>
            </a:r>
            <a:r>
              <a:rPr b="1" i="0" lang="en" sz="1100" u="none" cap="none" strike="noStrike">
                <a:solidFill>
                  <a:srgbClr val="3A3A3A"/>
                </a:solidFill>
                <a:latin typeface="Raleway"/>
                <a:ea typeface="Raleway"/>
                <a:cs typeface="Raleway"/>
                <a:sym typeface="Raleway"/>
              </a:rPr>
              <a:t>safety, efficiency, and sustainability.</a:t>
            </a:r>
            <a:endParaRPr sz="1000"/>
          </a:p>
          <a:p>
            <a:pPr indent="0" lvl="0" marL="0" marR="0" rtl="0" algn="l">
              <a:lnSpc>
                <a:spcPct val="166667"/>
              </a:lnSpc>
              <a:spcBef>
                <a:spcPts val="0"/>
              </a:spcBef>
              <a:spcAft>
                <a:spcPts val="0"/>
              </a:spcAft>
              <a:buNone/>
            </a:pPr>
            <a:r>
              <a:rPr b="0" i="0" lang="en" sz="1100" u="none" cap="none" strike="noStrike">
                <a:solidFill>
                  <a:srgbClr val="3A3A3A"/>
                </a:solidFill>
                <a:latin typeface="Raleway"/>
                <a:ea typeface="Raleway"/>
                <a:cs typeface="Raleway"/>
                <a:sym typeface="Raleway"/>
              </a:rPr>
              <a:t>Our dedication to long-term partnerships, continuous improvement, and cutting-edge technology ensures that we provide reliable, future-ready solutions for </a:t>
            </a:r>
            <a:r>
              <a:rPr b="1" i="0" lang="en" sz="1100" u="none" cap="none" strike="noStrike">
                <a:solidFill>
                  <a:srgbClr val="3A3A3A"/>
                </a:solidFill>
                <a:latin typeface="Raleway"/>
                <a:ea typeface="Raleway"/>
                <a:cs typeface="Raleway"/>
                <a:sym typeface="Raleway"/>
              </a:rPr>
              <a:t>commercial, industrial, and residential projects.</a:t>
            </a:r>
            <a:r>
              <a:rPr b="0" i="0" lang="en" sz="1100" u="none" cap="none" strike="noStrike">
                <a:solidFill>
                  <a:srgbClr val="3A3A3A"/>
                </a:solidFill>
                <a:latin typeface="Raleway"/>
                <a:ea typeface="Raleway"/>
                <a:cs typeface="Raleway"/>
                <a:sym typeface="Raleway"/>
              </a:rPr>
              <a:t>"</a:t>
            </a:r>
            <a:endParaRPr sz="1000"/>
          </a:p>
        </p:txBody>
      </p:sp>
      <p:pic>
        <p:nvPicPr>
          <p:cNvPr id="182" name="Google Shape;182;p28"/>
          <p:cNvPicPr preferRelativeResize="0"/>
          <p:nvPr/>
        </p:nvPicPr>
        <p:blipFill rotWithShape="1">
          <a:blip r:embed="rId4">
            <a:alphaModFix/>
          </a:blip>
          <a:srcRect b="0" l="0" r="0" t="0"/>
          <a:stretch/>
        </p:blipFill>
        <p:spPr>
          <a:xfrm>
            <a:off x="5328422" y="-1414"/>
            <a:ext cx="4210524" cy="521474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0" name="Shape 540"/>
        <p:cNvGrpSpPr/>
        <p:nvPr/>
      </p:nvGrpSpPr>
      <p:grpSpPr>
        <a:xfrm>
          <a:off x="0" y="0"/>
          <a:ext cx="0" cy="0"/>
          <a:chOff x="0" y="0"/>
          <a:chExt cx="0" cy="0"/>
        </a:xfrm>
      </p:grpSpPr>
      <p:sp>
        <p:nvSpPr>
          <p:cNvPr id="541" name="Google Shape;541;p64"/>
          <p:cNvSpPr/>
          <p:nvPr/>
        </p:nvSpPr>
        <p:spPr>
          <a:xfrm>
            <a:off x="548908" y="323961"/>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Key Projects </a:t>
            </a:r>
            <a:endParaRPr sz="1000"/>
          </a:p>
        </p:txBody>
      </p:sp>
      <p:pic>
        <p:nvPicPr>
          <p:cNvPr id="542" name="Google Shape;542;p64"/>
          <p:cNvPicPr preferRelativeResize="0"/>
          <p:nvPr/>
        </p:nvPicPr>
        <p:blipFill rotWithShape="1">
          <a:blip r:embed="rId3">
            <a:alphaModFix/>
          </a:blip>
          <a:srcRect b="0" l="0" r="0" t="0"/>
          <a:stretch/>
        </p:blipFill>
        <p:spPr>
          <a:xfrm>
            <a:off x="6955064" y="2364135"/>
            <a:ext cx="1981423" cy="1981423"/>
          </a:xfrm>
          <a:prstGeom prst="rect">
            <a:avLst/>
          </a:prstGeom>
          <a:noFill/>
          <a:ln>
            <a:noFill/>
          </a:ln>
        </p:spPr>
      </p:pic>
      <p:pic>
        <p:nvPicPr>
          <p:cNvPr id="543" name="Google Shape;543;p64"/>
          <p:cNvPicPr preferRelativeResize="0"/>
          <p:nvPr/>
        </p:nvPicPr>
        <p:blipFill rotWithShape="1">
          <a:blip r:embed="rId4">
            <a:alphaModFix/>
          </a:blip>
          <a:srcRect b="0" l="0" r="0" t="0"/>
          <a:stretch/>
        </p:blipFill>
        <p:spPr>
          <a:xfrm>
            <a:off x="2167552" y="4681389"/>
            <a:ext cx="536823" cy="133880"/>
          </a:xfrm>
          <a:prstGeom prst="rect">
            <a:avLst/>
          </a:prstGeom>
          <a:noFill/>
          <a:ln>
            <a:noFill/>
          </a:ln>
        </p:spPr>
      </p:pic>
      <p:sp>
        <p:nvSpPr>
          <p:cNvPr id="544" name="Google Shape;544;p64"/>
          <p:cNvSpPr/>
          <p:nvPr/>
        </p:nvSpPr>
        <p:spPr>
          <a:xfrm>
            <a:off x="548908" y="1334868"/>
            <a:ext cx="4090032" cy="104477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 مول آفنيو المالكي - دمشق</a:t>
            </a:r>
            <a:endParaRPr sz="1000"/>
          </a:p>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Malki Avenue Mall – Damascus</a:t>
            </a:r>
            <a:endParaRPr sz="1000"/>
          </a:p>
          <a:p>
            <a:pPr indent="0" lvl="0" marL="0" marR="0" rtl="0" algn="l">
              <a:lnSpc>
                <a:spcPct val="125000"/>
              </a:lnSpc>
              <a:spcBef>
                <a:spcPts val="0"/>
              </a:spcBef>
              <a:spcAft>
                <a:spcPts val="0"/>
              </a:spcAft>
              <a:buNone/>
            </a:pPr>
            <a:r>
              <a:t/>
            </a:r>
            <a:endParaRPr b="0" i="0" sz="2100" u="none" cap="none" strike="noStrike">
              <a:solidFill>
                <a:srgbClr val="438150"/>
              </a:solidFill>
              <a:latin typeface="Raleway"/>
              <a:ea typeface="Raleway"/>
              <a:cs typeface="Raleway"/>
              <a:sym typeface="Raleway"/>
            </a:endParaRPr>
          </a:p>
        </p:txBody>
      </p:sp>
      <p:sp>
        <p:nvSpPr>
          <p:cNvPr id="545" name="Google Shape;545;p64"/>
          <p:cNvSpPr/>
          <p:nvPr/>
        </p:nvSpPr>
        <p:spPr>
          <a:xfrm>
            <a:off x="548908" y="2243584"/>
            <a:ext cx="3079239" cy="1285875"/>
          </a:xfrm>
          <a:prstGeom prst="rect">
            <a:avLst/>
          </a:prstGeom>
          <a:noFill/>
          <a:ln>
            <a:noFill/>
          </a:ln>
        </p:spPr>
        <p:txBody>
          <a:bodyPr anchorCtr="0" anchor="t" bIns="0" lIns="0" spcFirstLastPara="1" rIns="0" wrap="square" tIns="0">
            <a:noAutofit/>
          </a:bodyPr>
          <a:lstStyle/>
          <a:p>
            <a:pPr indent="0" lvl="0" marL="0" marR="0" rtl="0" algn="l">
              <a:lnSpc>
                <a:spcPct val="166667"/>
              </a:lnSpc>
              <a:spcBef>
                <a:spcPts val="0"/>
              </a:spcBef>
              <a:spcAft>
                <a:spcPts val="0"/>
              </a:spcAft>
              <a:buNone/>
            </a:pPr>
            <a:r>
              <a:rPr b="1" i="0" lang="en" sz="800" u="none" cap="none" strike="noStrike">
                <a:solidFill>
                  <a:srgbClr val="3A3A3A"/>
                </a:solidFill>
                <a:latin typeface="Raleway"/>
                <a:ea typeface="Raleway"/>
                <a:cs typeface="Raleway"/>
                <a:sym typeface="Raleway"/>
              </a:rPr>
              <a:t>Malki Avenue Mall</a:t>
            </a:r>
            <a:r>
              <a:rPr b="0" i="0" lang="en" sz="800" u="none" cap="none" strike="noStrike">
                <a:solidFill>
                  <a:srgbClr val="3A3A3A"/>
                </a:solidFill>
                <a:latin typeface="Raleway"/>
                <a:ea typeface="Raleway"/>
                <a:cs typeface="Raleway"/>
                <a:sym typeface="Raleway"/>
              </a:rPr>
              <a:t> is one of the most popular and high-end malls in Damascus, known for its premium retail offerings and upscale ambiance. .</a:t>
            </a:r>
            <a:endParaRPr sz="1000"/>
          </a:p>
          <a:p>
            <a:pPr indent="0" lvl="0" marL="0" marR="0" rtl="0" algn="l">
              <a:lnSpc>
                <a:spcPct val="166667"/>
              </a:lnSpc>
              <a:spcBef>
                <a:spcPts val="0"/>
              </a:spcBef>
              <a:spcAft>
                <a:spcPts val="0"/>
              </a:spcAft>
              <a:buNone/>
            </a:pPr>
            <a:r>
              <a:t/>
            </a:r>
            <a:endParaRPr b="0" i="0" sz="800" u="none" cap="none" strike="noStrike">
              <a:solidFill>
                <a:srgbClr val="3A3A3A"/>
              </a:solidFill>
              <a:latin typeface="Raleway"/>
              <a:ea typeface="Raleway"/>
              <a:cs typeface="Raleway"/>
              <a:sym typeface="Raleway"/>
            </a:endParaRPr>
          </a:p>
          <a:p>
            <a:pPr indent="-101600" lvl="0" marL="101600" marR="0" rtl="0" algn="l">
              <a:lnSpc>
                <a:spcPct val="166667"/>
              </a:lnSpc>
              <a:spcBef>
                <a:spcPts val="0"/>
              </a:spcBef>
              <a:spcAft>
                <a:spcPts val="0"/>
              </a:spcAft>
              <a:buClr>
                <a:srgbClr val="3A3A3A"/>
              </a:buClr>
              <a:buSzPts val="800"/>
              <a:buFont typeface="Arial"/>
              <a:buChar char="•"/>
            </a:pPr>
            <a:r>
              <a:rPr b="1" i="0" lang="en" sz="800" u="none" cap="none" strike="noStrike">
                <a:solidFill>
                  <a:srgbClr val="3A3A3A"/>
                </a:solidFill>
                <a:latin typeface="Raleway"/>
                <a:ea typeface="Raleway"/>
                <a:cs typeface="Raleway"/>
                <a:sym typeface="Raleway"/>
              </a:rPr>
              <a:t>3 Mitsubishi Elevators.</a:t>
            </a:r>
            <a:endParaRPr sz="1000"/>
          </a:p>
          <a:p>
            <a:pPr indent="-101600" lvl="0" marL="101600" marR="0" rtl="0" algn="l">
              <a:lnSpc>
                <a:spcPct val="166667"/>
              </a:lnSpc>
              <a:spcBef>
                <a:spcPts val="0"/>
              </a:spcBef>
              <a:spcAft>
                <a:spcPts val="0"/>
              </a:spcAft>
              <a:buClr>
                <a:srgbClr val="3A3A3A"/>
              </a:buClr>
              <a:buSzPts val="800"/>
              <a:buFont typeface="Arial"/>
              <a:buChar char="•"/>
            </a:pPr>
            <a:r>
              <a:rPr b="1" i="0" lang="en" sz="800" u="none" cap="none" strike="noStrike">
                <a:solidFill>
                  <a:srgbClr val="3A3A3A"/>
                </a:solidFill>
                <a:latin typeface="Raleway"/>
                <a:ea typeface="Raleway"/>
                <a:cs typeface="Raleway"/>
                <a:sym typeface="Raleway"/>
              </a:rPr>
              <a:t>8 Mitsubishi Escalators</a:t>
            </a:r>
            <a:endParaRPr sz="1000"/>
          </a:p>
        </p:txBody>
      </p:sp>
      <p:sp>
        <p:nvSpPr>
          <p:cNvPr id="546" name="Google Shape;546;p64"/>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547" name="Google Shape;547;p64"/>
          <p:cNvPicPr preferRelativeResize="0"/>
          <p:nvPr/>
        </p:nvPicPr>
        <p:blipFill rotWithShape="1">
          <a:blip r:embed="rId5">
            <a:alphaModFix/>
          </a:blip>
          <a:srcRect b="0" l="0" r="0" t="0"/>
          <a:stretch/>
        </p:blipFill>
        <p:spPr>
          <a:xfrm>
            <a:off x="4757102" y="550572"/>
            <a:ext cx="4274122" cy="420150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1" name="Shape 551"/>
        <p:cNvGrpSpPr/>
        <p:nvPr/>
      </p:nvGrpSpPr>
      <p:grpSpPr>
        <a:xfrm>
          <a:off x="0" y="0"/>
          <a:ext cx="0" cy="0"/>
          <a:chOff x="0" y="0"/>
          <a:chExt cx="0" cy="0"/>
        </a:xfrm>
      </p:grpSpPr>
      <p:sp>
        <p:nvSpPr>
          <p:cNvPr id="552" name="Google Shape;552;p65"/>
          <p:cNvSpPr/>
          <p:nvPr/>
        </p:nvSpPr>
        <p:spPr>
          <a:xfrm>
            <a:off x="548907" y="323961"/>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Key Projects</a:t>
            </a:r>
            <a:endParaRPr sz="1000"/>
          </a:p>
        </p:txBody>
      </p:sp>
      <p:pic>
        <p:nvPicPr>
          <p:cNvPr id="553" name="Google Shape;553;p65"/>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554" name="Google Shape;554;p65"/>
          <p:cNvSpPr/>
          <p:nvPr/>
        </p:nvSpPr>
        <p:spPr>
          <a:xfrm>
            <a:off x="548908" y="1334868"/>
            <a:ext cx="4090032" cy="9644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The Carlton Hotel- Damascus</a:t>
            </a:r>
            <a:endParaRPr sz="1000"/>
          </a:p>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 فندق الكارلتون - دمشق</a:t>
            </a:r>
            <a:endParaRPr sz="1000"/>
          </a:p>
          <a:p>
            <a:pPr indent="0" lvl="0" marL="0" marR="0" rtl="0" algn="l">
              <a:lnSpc>
                <a:spcPct val="100000"/>
              </a:lnSpc>
              <a:spcBef>
                <a:spcPts val="0"/>
              </a:spcBef>
              <a:spcAft>
                <a:spcPts val="0"/>
              </a:spcAft>
              <a:buNone/>
            </a:pPr>
            <a:r>
              <a:t/>
            </a:r>
            <a:endParaRPr b="0" i="0" sz="2100" u="none" cap="none" strike="noStrike">
              <a:solidFill>
                <a:srgbClr val="438150"/>
              </a:solidFill>
              <a:latin typeface="Raleway"/>
              <a:ea typeface="Raleway"/>
              <a:cs typeface="Raleway"/>
              <a:sym typeface="Raleway"/>
            </a:endParaRPr>
          </a:p>
        </p:txBody>
      </p:sp>
      <p:sp>
        <p:nvSpPr>
          <p:cNvPr id="555" name="Google Shape;555;p65"/>
          <p:cNvSpPr/>
          <p:nvPr/>
        </p:nvSpPr>
        <p:spPr>
          <a:xfrm>
            <a:off x="548908" y="2243584"/>
            <a:ext cx="3079239" cy="1071563"/>
          </a:xfrm>
          <a:prstGeom prst="rect">
            <a:avLst/>
          </a:prstGeom>
          <a:noFill/>
          <a:ln>
            <a:noFill/>
          </a:ln>
        </p:spPr>
        <p:txBody>
          <a:bodyPr anchorCtr="0" anchor="t" bIns="0" lIns="0" spcFirstLastPara="1" rIns="0" wrap="square" tIns="0">
            <a:noAutofit/>
          </a:bodyPr>
          <a:lstStyle/>
          <a:p>
            <a:pPr indent="0" lvl="0" marL="0" marR="0" rtl="0" algn="l">
              <a:lnSpc>
                <a:spcPct val="166667"/>
              </a:lnSpc>
              <a:spcBef>
                <a:spcPts val="0"/>
              </a:spcBef>
              <a:spcAft>
                <a:spcPts val="0"/>
              </a:spcAft>
              <a:buNone/>
            </a:pPr>
            <a:r>
              <a:rPr b="1" i="0" lang="en" sz="800" u="none" cap="none" strike="noStrike">
                <a:solidFill>
                  <a:srgbClr val="3A3A3A"/>
                </a:solidFill>
                <a:latin typeface="Raleway"/>
                <a:ea typeface="Raleway"/>
                <a:cs typeface="Raleway"/>
                <a:sym typeface="Raleway"/>
              </a:rPr>
              <a:t>The Carleton Hote</a:t>
            </a:r>
            <a:r>
              <a:rPr b="0" i="0" lang="en" sz="800" u="none" cap="none" strike="noStrike">
                <a:solidFill>
                  <a:srgbClr val="3A3A3A"/>
                </a:solidFill>
                <a:latin typeface="Raleway"/>
                <a:ea typeface="Raleway"/>
                <a:cs typeface="Raleway"/>
                <a:sym typeface="Raleway"/>
              </a:rPr>
              <a:t>l in Damascus is a renowned luxury hotel known for its elegant architecture, exceptional hospitality, and prime location in the heart of the city.</a:t>
            </a:r>
            <a:endParaRPr sz="1000"/>
          </a:p>
          <a:p>
            <a:pPr indent="0" lvl="0" marL="0" marR="0" rtl="0" algn="l">
              <a:lnSpc>
                <a:spcPct val="166667"/>
              </a:lnSpc>
              <a:spcBef>
                <a:spcPts val="0"/>
              </a:spcBef>
              <a:spcAft>
                <a:spcPts val="0"/>
              </a:spcAft>
              <a:buNone/>
            </a:pPr>
            <a:r>
              <a:t/>
            </a:r>
            <a:endParaRPr b="0" i="0" sz="800" u="none" cap="none" strike="noStrike">
              <a:solidFill>
                <a:srgbClr val="3A3A3A"/>
              </a:solidFill>
              <a:latin typeface="Raleway"/>
              <a:ea typeface="Raleway"/>
              <a:cs typeface="Raleway"/>
              <a:sym typeface="Raleway"/>
            </a:endParaRPr>
          </a:p>
          <a:p>
            <a:pPr indent="-101600" lvl="0" marL="101600" marR="0" rtl="0" algn="l">
              <a:lnSpc>
                <a:spcPct val="166667"/>
              </a:lnSpc>
              <a:spcBef>
                <a:spcPts val="0"/>
              </a:spcBef>
              <a:spcAft>
                <a:spcPts val="0"/>
              </a:spcAft>
              <a:buClr>
                <a:srgbClr val="3A3A3A"/>
              </a:buClr>
              <a:buSzPts val="800"/>
              <a:buFont typeface="Arial"/>
              <a:buChar char="•"/>
            </a:pPr>
            <a:r>
              <a:rPr b="1" i="0" lang="en" sz="800" u="none" cap="none" strike="noStrike">
                <a:solidFill>
                  <a:srgbClr val="3A3A3A"/>
                </a:solidFill>
                <a:latin typeface="Raleway"/>
                <a:ea typeface="Raleway"/>
                <a:cs typeface="Raleway"/>
                <a:sym typeface="Raleway"/>
              </a:rPr>
              <a:t>2 Carrier Chillers</a:t>
            </a:r>
            <a:endParaRPr sz="1000"/>
          </a:p>
        </p:txBody>
      </p:sp>
      <p:sp>
        <p:nvSpPr>
          <p:cNvPr id="556" name="Google Shape;556;p65"/>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557" name="Google Shape;557;p65"/>
          <p:cNvPicPr preferRelativeResize="0"/>
          <p:nvPr/>
        </p:nvPicPr>
        <p:blipFill rotWithShape="1">
          <a:blip r:embed="rId4">
            <a:alphaModFix/>
          </a:blip>
          <a:srcRect b="0" l="0" r="0" t="0"/>
          <a:stretch/>
        </p:blipFill>
        <p:spPr>
          <a:xfrm>
            <a:off x="4726561" y="760492"/>
            <a:ext cx="4113970" cy="404913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1" name="Shape 561"/>
        <p:cNvGrpSpPr/>
        <p:nvPr/>
      </p:nvGrpSpPr>
      <p:grpSpPr>
        <a:xfrm>
          <a:off x="0" y="0"/>
          <a:ext cx="0" cy="0"/>
          <a:chOff x="0" y="0"/>
          <a:chExt cx="0" cy="0"/>
        </a:xfrm>
      </p:grpSpPr>
      <p:sp>
        <p:nvSpPr>
          <p:cNvPr id="562" name="Google Shape;562;p66"/>
          <p:cNvSpPr/>
          <p:nvPr/>
        </p:nvSpPr>
        <p:spPr>
          <a:xfrm>
            <a:off x="548908" y="385429"/>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Key Projects</a:t>
            </a:r>
            <a:endParaRPr sz="1000"/>
          </a:p>
        </p:txBody>
      </p:sp>
      <p:pic>
        <p:nvPicPr>
          <p:cNvPr id="563" name="Google Shape;563;p66"/>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564" name="Google Shape;564;p66"/>
          <p:cNvSpPr/>
          <p:nvPr/>
        </p:nvSpPr>
        <p:spPr>
          <a:xfrm>
            <a:off x="548908" y="1334868"/>
            <a:ext cx="4090032" cy="128587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Tishreen University Hospital-Lattakia</a:t>
            </a:r>
            <a:endParaRPr sz="1000"/>
          </a:p>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 مشفى جامعة تشرين - اللاذقية</a:t>
            </a:r>
            <a:endParaRPr sz="1000"/>
          </a:p>
          <a:p>
            <a:pPr indent="0" lvl="0" marL="0" marR="0" rtl="0" algn="l">
              <a:lnSpc>
                <a:spcPct val="100000"/>
              </a:lnSpc>
              <a:spcBef>
                <a:spcPts val="0"/>
              </a:spcBef>
              <a:spcAft>
                <a:spcPts val="0"/>
              </a:spcAft>
              <a:buNone/>
            </a:pPr>
            <a:r>
              <a:t/>
            </a:r>
            <a:endParaRPr b="0" i="0" sz="2100" u="none" cap="none" strike="noStrike">
              <a:solidFill>
                <a:srgbClr val="438150"/>
              </a:solidFill>
              <a:latin typeface="Raleway"/>
              <a:ea typeface="Raleway"/>
              <a:cs typeface="Raleway"/>
              <a:sym typeface="Raleway"/>
            </a:endParaRPr>
          </a:p>
        </p:txBody>
      </p:sp>
      <p:sp>
        <p:nvSpPr>
          <p:cNvPr id="565" name="Google Shape;565;p66"/>
          <p:cNvSpPr/>
          <p:nvPr/>
        </p:nvSpPr>
        <p:spPr>
          <a:xfrm>
            <a:off x="548908" y="2569839"/>
            <a:ext cx="3079239" cy="1071563"/>
          </a:xfrm>
          <a:prstGeom prst="rect">
            <a:avLst/>
          </a:prstGeom>
          <a:noFill/>
          <a:ln>
            <a:noFill/>
          </a:ln>
        </p:spPr>
        <p:txBody>
          <a:bodyPr anchorCtr="0" anchor="t" bIns="0" lIns="0" spcFirstLastPara="1" rIns="0" wrap="square" tIns="0">
            <a:noAutofit/>
          </a:bodyPr>
          <a:lstStyle/>
          <a:p>
            <a:pPr indent="0" lvl="0" marL="0" marR="0" rtl="0" algn="l">
              <a:lnSpc>
                <a:spcPct val="166667"/>
              </a:lnSpc>
              <a:spcBef>
                <a:spcPts val="0"/>
              </a:spcBef>
              <a:spcAft>
                <a:spcPts val="0"/>
              </a:spcAft>
              <a:buNone/>
            </a:pPr>
            <a:r>
              <a:rPr b="0" i="0" lang="en" sz="800" u="none" cap="none" strike="noStrike">
                <a:solidFill>
                  <a:srgbClr val="3A3A3A"/>
                </a:solidFill>
                <a:latin typeface="Raleway"/>
                <a:ea typeface="Raleway"/>
                <a:cs typeface="Raleway"/>
                <a:sym typeface="Raleway"/>
              </a:rPr>
              <a:t>Being the largest health centre in the Syrian coast, a leading medical facility that provides a wide range of healthcare services to patients.</a:t>
            </a:r>
            <a:endParaRPr sz="1000"/>
          </a:p>
          <a:p>
            <a:pPr indent="0" lvl="0" marL="0" marR="0" rtl="0" algn="l">
              <a:lnSpc>
                <a:spcPct val="166667"/>
              </a:lnSpc>
              <a:spcBef>
                <a:spcPts val="0"/>
              </a:spcBef>
              <a:spcAft>
                <a:spcPts val="0"/>
              </a:spcAft>
              <a:buNone/>
            </a:pPr>
            <a:r>
              <a:rPr b="0" i="0" lang="en" sz="800" u="none" cap="none" strike="noStrike">
                <a:solidFill>
                  <a:srgbClr val="3A3A3A"/>
                </a:solidFill>
                <a:latin typeface="Raleway"/>
                <a:ea typeface="Raleway"/>
                <a:cs typeface="Raleway"/>
                <a:sym typeface="Raleway"/>
              </a:rPr>
              <a:t> </a:t>
            </a:r>
            <a:endParaRPr sz="1000"/>
          </a:p>
          <a:p>
            <a:pPr indent="-101600" lvl="0" marL="101600" marR="0" rtl="0" algn="l">
              <a:lnSpc>
                <a:spcPct val="166667"/>
              </a:lnSpc>
              <a:spcBef>
                <a:spcPts val="0"/>
              </a:spcBef>
              <a:spcAft>
                <a:spcPts val="0"/>
              </a:spcAft>
              <a:buClr>
                <a:srgbClr val="3A3A3A"/>
              </a:buClr>
              <a:buSzPts val="800"/>
              <a:buFont typeface="Arial"/>
              <a:buChar char="•"/>
            </a:pPr>
            <a:r>
              <a:rPr b="1" i="0" lang="en" sz="800" u="none" cap="none" strike="noStrike">
                <a:solidFill>
                  <a:srgbClr val="3A3A3A"/>
                </a:solidFill>
                <a:latin typeface="Raleway"/>
                <a:ea typeface="Raleway"/>
                <a:cs typeface="Raleway"/>
                <a:sym typeface="Raleway"/>
              </a:rPr>
              <a:t>10 Carrier Chillers</a:t>
            </a:r>
            <a:endParaRPr sz="1000"/>
          </a:p>
        </p:txBody>
      </p:sp>
      <p:sp>
        <p:nvSpPr>
          <p:cNvPr id="566" name="Google Shape;566;p66"/>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567" name="Google Shape;567;p66"/>
          <p:cNvPicPr preferRelativeResize="0"/>
          <p:nvPr/>
        </p:nvPicPr>
        <p:blipFill rotWithShape="1">
          <a:blip r:embed="rId4">
            <a:alphaModFix/>
          </a:blip>
          <a:srcRect b="0" l="0" r="0" t="0"/>
          <a:stretch/>
        </p:blipFill>
        <p:spPr>
          <a:xfrm>
            <a:off x="4715902" y="529310"/>
            <a:ext cx="4119983" cy="400695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1" name="Shape 571"/>
        <p:cNvGrpSpPr/>
        <p:nvPr/>
      </p:nvGrpSpPr>
      <p:grpSpPr>
        <a:xfrm>
          <a:off x="0" y="0"/>
          <a:ext cx="0" cy="0"/>
          <a:chOff x="0" y="0"/>
          <a:chExt cx="0" cy="0"/>
        </a:xfrm>
      </p:grpSpPr>
      <p:sp>
        <p:nvSpPr>
          <p:cNvPr id="572" name="Google Shape;572;p67"/>
          <p:cNvSpPr/>
          <p:nvPr/>
        </p:nvSpPr>
        <p:spPr>
          <a:xfrm>
            <a:off x="548908" y="385429"/>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Key Projects</a:t>
            </a:r>
            <a:endParaRPr sz="1000"/>
          </a:p>
        </p:txBody>
      </p:sp>
      <p:pic>
        <p:nvPicPr>
          <p:cNvPr id="573" name="Google Shape;573;p67"/>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574" name="Google Shape;574;p67"/>
          <p:cNvSpPr/>
          <p:nvPr/>
        </p:nvSpPr>
        <p:spPr>
          <a:xfrm>
            <a:off x="548908" y="1334868"/>
            <a:ext cx="4090032" cy="64293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United Insurance Company المتحدة للتأمين </a:t>
            </a:r>
            <a:endParaRPr sz="1000"/>
          </a:p>
        </p:txBody>
      </p:sp>
      <p:sp>
        <p:nvSpPr>
          <p:cNvPr id="575" name="Google Shape;575;p67"/>
          <p:cNvSpPr/>
          <p:nvPr/>
        </p:nvSpPr>
        <p:spPr>
          <a:xfrm>
            <a:off x="548908" y="2569839"/>
            <a:ext cx="3079239" cy="1285875"/>
          </a:xfrm>
          <a:prstGeom prst="rect">
            <a:avLst/>
          </a:prstGeom>
          <a:noFill/>
          <a:ln>
            <a:noFill/>
          </a:ln>
        </p:spPr>
        <p:txBody>
          <a:bodyPr anchorCtr="0" anchor="t" bIns="0" lIns="0" spcFirstLastPara="1" rIns="0" wrap="square" tIns="0">
            <a:noAutofit/>
          </a:bodyPr>
          <a:lstStyle/>
          <a:p>
            <a:pPr indent="0" lvl="0" marL="0" marR="0" rtl="0" algn="l">
              <a:lnSpc>
                <a:spcPct val="166667"/>
              </a:lnSpc>
              <a:spcBef>
                <a:spcPts val="0"/>
              </a:spcBef>
              <a:spcAft>
                <a:spcPts val="0"/>
              </a:spcAft>
              <a:buNone/>
            </a:pPr>
            <a:r>
              <a:rPr b="0" i="0" lang="en" sz="800" u="none" cap="none" strike="noStrike">
                <a:solidFill>
                  <a:srgbClr val="3A3A3A"/>
                </a:solidFill>
                <a:latin typeface="Raleway"/>
                <a:ea typeface="Raleway"/>
                <a:cs typeface="Raleway"/>
                <a:sym typeface="Raleway"/>
              </a:rPr>
              <a:t>The United Insurance Company (UIC) inaugurated its new headquarters in Damascus in 2024, a modern facility designed to reflect its commitment to innovation and excellence.</a:t>
            </a:r>
            <a:endParaRPr sz="1000"/>
          </a:p>
          <a:p>
            <a:pPr indent="0" lvl="0" marL="0" marR="0" rtl="0" algn="l">
              <a:lnSpc>
                <a:spcPct val="166667"/>
              </a:lnSpc>
              <a:spcBef>
                <a:spcPts val="0"/>
              </a:spcBef>
              <a:spcAft>
                <a:spcPts val="0"/>
              </a:spcAft>
              <a:buNone/>
            </a:pPr>
            <a:r>
              <a:t/>
            </a:r>
            <a:endParaRPr b="0" i="0" sz="800" u="none" cap="none" strike="noStrike">
              <a:solidFill>
                <a:srgbClr val="3A3A3A"/>
              </a:solidFill>
              <a:latin typeface="Raleway"/>
              <a:ea typeface="Raleway"/>
              <a:cs typeface="Raleway"/>
              <a:sym typeface="Raleway"/>
            </a:endParaRPr>
          </a:p>
          <a:p>
            <a:pPr indent="-101600" lvl="0" marL="101600" marR="0" rtl="0" algn="l">
              <a:lnSpc>
                <a:spcPct val="166667"/>
              </a:lnSpc>
              <a:spcBef>
                <a:spcPts val="0"/>
              </a:spcBef>
              <a:spcAft>
                <a:spcPts val="0"/>
              </a:spcAft>
              <a:buClr>
                <a:srgbClr val="3A3A3A"/>
              </a:buClr>
              <a:buSzPts val="800"/>
              <a:buFont typeface="Arial"/>
              <a:buChar char="•"/>
            </a:pPr>
            <a:r>
              <a:rPr b="1" i="0" lang="en" sz="800" u="none" cap="none" strike="noStrike">
                <a:solidFill>
                  <a:srgbClr val="3A3A3A"/>
                </a:solidFill>
                <a:latin typeface="Raleway"/>
                <a:ea typeface="Raleway"/>
                <a:cs typeface="Raleway"/>
                <a:sym typeface="Raleway"/>
              </a:rPr>
              <a:t>1 Sharp Car Elevator</a:t>
            </a:r>
            <a:endParaRPr sz="1000"/>
          </a:p>
          <a:p>
            <a:pPr indent="-101600" lvl="0" marL="101600" marR="0" rtl="0" algn="l">
              <a:lnSpc>
                <a:spcPct val="166667"/>
              </a:lnSpc>
              <a:spcBef>
                <a:spcPts val="0"/>
              </a:spcBef>
              <a:spcAft>
                <a:spcPts val="0"/>
              </a:spcAft>
              <a:buClr>
                <a:srgbClr val="3A3A3A"/>
              </a:buClr>
              <a:buSzPts val="800"/>
              <a:buFont typeface="Arial"/>
              <a:buChar char="•"/>
            </a:pPr>
            <a:r>
              <a:rPr b="1" i="0" lang="en" sz="800" u="none" cap="none" strike="noStrike">
                <a:solidFill>
                  <a:srgbClr val="3A3A3A"/>
                </a:solidFill>
                <a:latin typeface="Raleway"/>
                <a:ea typeface="Raleway"/>
                <a:cs typeface="Raleway"/>
                <a:sym typeface="Raleway"/>
              </a:rPr>
              <a:t>2 Sharp Panoramic Elevators</a:t>
            </a:r>
            <a:endParaRPr sz="1000"/>
          </a:p>
        </p:txBody>
      </p:sp>
      <p:sp>
        <p:nvSpPr>
          <p:cNvPr id="576" name="Google Shape;576;p67"/>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577" name="Google Shape;577;p67"/>
          <p:cNvPicPr preferRelativeResize="0"/>
          <p:nvPr/>
        </p:nvPicPr>
        <p:blipFill rotWithShape="1">
          <a:blip r:embed="rId4">
            <a:alphaModFix/>
          </a:blip>
          <a:srcRect b="0" l="0" r="0" t="0"/>
          <a:stretch/>
        </p:blipFill>
        <p:spPr>
          <a:xfrm>
            <a:off x="4715902" y="529310"/>
            <a:ext cx="4119983" cy="400695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1" name="Shape 581"/>
        <p:cNvGrpSpPr/>
        <p:nvPr/>
      </p:nvGrpSpPr>
      <p:grpSpPr>
        <a:xfrm>
          <a:off x="0" y="0"/>
          <a:ext cx="0" cy="0"/>
          <a:chOff x="0" y="0"/>
          <a:chExt cx="0" cy="0"/>
        </a:xfrm>
      </p:grpSpPr>
      <p:sp>
        <p:nvSpPr>
          <p:cNvPr id="582" name="Google Shape;582;p68"/>
          <p:cNvSpPr/>
          <p:nvPr/>
        </p:nvSpPr>
        <p:spPr>
          <a:xfrm>
            <a:off x="548907" y="323961"/>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Key Oil Fields Projects</a:t>
            </a:r>
            <a:endParaRPr sz="1000"/>
          </a:p>
        </p:txBody>
      </p:sp>
      <p:pic>
        <p:nvPicPr>
          <p:cNvPr id="583" name="Google Shape;583;p68"/>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584" name="Google Shape;584;p68"/>
          <p:cNvSpPr/>
          <p:nvPr/>
        </p:nvSpPr>
        <p:spPr>
          <a:xfrm>
            <a:off x="548908" y="987421"/>
            <a:ext cx="4090032" cy="9644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Al Tanak oil field-Deir Al Zor</a:t>
            </a:r>
            <a:endParaRPr sz="1000"/>
          </a:p>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 حقل التنك - دير الزور</a:t>
            </a:r>
            <a:endParaRPr sz="1000"/>
          </a:p>
          <a:p>
            <a:pPr indent="0" lvl="0" marL="0" marR="0" rtl="0" algn="l">
              <a:lnSpc>
                <a:spcPct val="100000"/>
              </a:lnSpc>
              <a:spcBef>
                <a:spcPts val="0"/>
              </a:spcBef>
              <a:spcAft>
                <a:spcPts val="0"/>
              </a:spcAft>
              <a:buNone/>
            </a:pPr>
            <a:r>
              <a:t/>
            </a:r>
            <a:endParaRPr b="0" i="0" sz="2100" u="none" cap="none" strike="noStrike">
              <a:solidFill>
                <a:srgbClr val="438150"/>
              </a:solidFill>
              <a:latin typeface="Raleway"/>
              <a:ea typeface="Raleway"/>
              <a:cs typeface="Raleway"/>
              <a:sym typeface="Raleway"/>
            </a:endParaRPr>
          </a:p>
        </p:txBody>
      </p:sp>
      <p:sp>
        <p:nvSpPr>
          <p:cNvPr id="585" name="Google Shape;585;p68"/>
          <p:cNvSpPr/>
          <p:nvPr/>
        </p:nvSpPr>
        <p:spPr>
          <a:xfrm>
            <a:off x="548908" y="1790794"/>
            <a:ext cx="3079239" cy="328166"/>
          </a:xfrm>
          <a:prstGeom prst="rect">
            <a:avLst/>
          </a:prstGeom>
          <a:noFill/>
          <a:ln>
            <a:noFill/>
          </a:ln>
        </p:spPr>
        <p:txBody>
          <a:bodyPr anchorCtr="0" anchor="t" bIns="0" lIns="0" spcFirstLastPara="1" rIns="0" wrap="square" tIns="0">
            <a:noAutofit/>
          </a:bodyPr>
          <a:lstStyle/>
          <a:p>
            <a:pPr indent="-171450" lvl="0" marL="165100" marR="0" rtl="0" algn="l">
              <a:lnSpc>
                <a:spcPct val="166667"/>
              </a:lnSpc>
              <a:spcBef>
                <a:spcPts val="0"/>
              </a:spcBef>
              <a:spcAft>
                <a:spcPts val="0"/>
              </a:spcAft>
              <a:buClr>
                <a:srgbClr val="3A3A3A"/>
              </a:buClr>
              <a:buSzPts val="1300"/>
              <a:buFont typeface="Arial"/>
              <a:buChar char="•"/>
            </a:pPr>
            <a:r>
              <a:rPr b="1" i="0" lang="en" sz="1300" u="none" cap="none" strike="noStrike">
                <a:solidFill>
                  <a:srgbClr val="3A3A3A"/>
                </a:solidFill>
                <a:latin typeface="Raleway"/>
                <a:ea typeface="Raleway"/>
                <a:cs typeface="Raleway"/>
                <a:sym typeface="Raleway"/>
              </a:rPr>
              <a:t>2 Carrier Chillers</a:t>
            </a:r>
            <a:endParaRPr sz="1000"/>
          </a:p>
        </p:txBody>
      </p:sp>
      <p:sp>
        <p:nvSpPr>
          <p:cNvPr id="586" name="Google Shape;586;p68"/>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
        <p:nvSpPr>
          <p:cNvPr id="587" name="Google Shape;587;p68"/>
          <p:cNvSpPr/>
          <p:nvPr/>
        </p:nvSpPr>
        <p:spPr>
          <a:xfrm>
            <a:off x="5085625" y="983821"/>
            <a:ext cx="4009704" cy="94546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Al Jafra oil field-Deir Al Zor</a:t>
            </a:r>
            <a:endParaRPr sz="1000"/>
          </a:p>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 حقل الجفرة - دير الزور</a:t>
            </a:r>
            <a:endParaRPr sz="1000"/>
          </a:p>
          <a:p>
            <a:pPr indent="0" lvl="0" marL="0" marR="0" rtl="0" algn="l">
              <a:lnSpc>
                <a:spcPct val="100000"/>
              </a:lnSpc>
              <a:spcBef>
                <a:spcPts val="0"/>
              </a:spcBef>
              <a:spcAft>
                <a:spcPts val="0"/>
              </a:spcAft>
              <a:buNone/>
            </a:pPr>
            <a:r>
              <a:t/>
            </a:r>
            <a:endParaRPr b="0" i="0" sz="2100" u="none" cap="none" strike="noStrike">
              <a:solidFill>
                <a:srgbClr val="438150"/>
              </a:solidFill>
              <a:latin typeface="Raleway"/>
              <a:ea typeface="Raleway"/>
              <a:cs typeface="Raleway"/>
              <a:sym typeface="Raleway"/>
            </a:endParaRPr>
          </a:p>
        </p:txBody>
      </p:sp>
      <p:sp>
        <p:nvSpPr>
          <p:cNvPr id="588" name="Google Shape;588;p68"/>
          <p:cNvSpPr/>
          <p:nvPr/>
        </p:nvSpPr>
        <p:spPr>
          <a:xfrm>
            <a:off x="5085625" y="1790794"/>
            <a:ext cx="3079239" cy="328166"/>
          </a:xfrm>
          <a:prstGeom prst="rect">
            <a:avLst/>
          </a:prstGeom>
          <a:noFill/>
          <a:ln>
            <a:noFill/>
          </a:ln>
        </p:spPr>
        <p:txBody>
          <a:bodyPr anchorCtr="0" anchor="t" bIns="0" lIns="0" spcFirstLastPara="1" rIns="0" wrap="square" tIns="0">
            <a:noAutofit/>
          </a:bodyPr>
          <a:lstStyle/>
          <a:p>
            <a:pPr indent="-171450" lvl="0" marL="165100" marR="0" rtl="0" algn="l">
              <a:lnSpc>
                <a:spcPct val="166667"/>
              </a:lnSpc>
              <a:spcBef>
                <a:spcPts val="0"/>
              </a:spcBef>
              <a:spcAft>
                <a:spcPts val="0"/>
              </a:spcAft>
              <a:buClr>
                <a:srgbClr val="3A3A3A"/>
              </a:buClr>
              <a:buSzPts val="1300"/>
              <a:buFont typeface="Arial"/>
              <a:buChar char="•"/>
            </a:pPr>
            <a:r>
              <a:rPr b="1" i="0" lang="en" sz="1300" u="none" cap="none" strike="noStrike">
                <a:solidFill>
                  <a:srgbClr val="3A3A3A"/>
                </a:solidFill>
                <a:latin typeface="Raleway"/>
                <a:ea typeface="Raleway"/>
                <a:cs typeface="Raleway"/>
                <a:sym typeface="Raleway"/>
              </a:rPr>
              <a:t>2 Carrier Chillers</a:t>
            </a:r>
            <a:endParaRPr sz="1000"/>
          </a:p>
        </p:txBody>
      </p:sp>
      <p:sp>
        <p:nvSpPr>
          <p:cNvPr id="589" name="Google Shape;589;p68"/>
          <p:cNvSpPr/>
          <p:nvPr/>
        </p:nvSpPr>
        <p:spPr>
          <a:xfrm>
            <a:off x="548908" y="2660389"/>
            <a:ext cx="4090032" cy="64293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Al Omar oil field-Deir Al Zor</a:t>
            </a:r>
            <a:endParaRPr sz="1000"/>
          </a:p>
          <a:p>
            <a:pPr indent="0" lvl="0" marL="0" marR="0" rtl="0" algn="l">
              <a:lnSpc>
                <a:spcPct val="100000"/>
              </a:lnSpc>
              <a:spcBef>
                <a:spcPts val="0"/>
              </a:spcBef>
              <a:spcAft>
                <a:spcPts val="0"/>
              </a:spcAft>
              <a:buNone/>
            </a:pPr>
            <a:r>
              <a:rPr b="0" i="0" lang="en" sz="2100" u="none" cap="none" strike="noStrike">
                <a:solidFill>
                  <a:srgbClr val="438150"/>
                </a:solidFill>
                <a:latin typeface="Raleway"/>
                <a:ea typeface="Raleway"/>
                <a:cs typeface="Raleway"/>
                <a:sym typeface="Raleway"/>
              </a:rPr>
              <a:t> حقل العمر - دير الزور</a:t>
            </a:r>
            <a:endParaRPr sz="1000"/>
          </a:p>
        </p:txBody>
      </p:sp>
      <p:sp>
        <p:nvSpPr>
          <p:cNvPr id="590" name="Google Shape;590;p68"/>
          <p:cNvSpPr/>
          <p:nvPr/>
        </p:nvSpPr>
        <p:spPr>
          <a:xfrm>
            <a:off x="548907" y="3463762"/>
            <a:ext cx="3079239" cy="649635"/>
          </a:xfrm>
          <a:prstGeom prst="rect">
            <a:avLst/>
          </a:prstGeom>
          <a:noFill/>
          <a:ln>
            <a:noFill/>
          </a:ln>
        </p:spPr>
        <p:txBody>
          <a:bodyPr anchorCtr="0" anchor="t" bIns="0" lIns="0" spcFirstLastPara="1" rIns="0" wrap="square" tIns="0">
            <a:noAutofit/>
          </a:bodyPr>
          <a:lstStyle/>
          <a:p>
            <a:pPr indent="-171450" lvl="0" marL="165100" marR="0" rtl="0" algn="l">
              <a:lnSpc>
                <a:spcPct val="166667"/>
              </a:lnSpc>
              <a:spcBef>
                <a:spcPts val="0"/>
              </a:spcBef>
              <a:spcAft>
                <a:spcPts val="0"/>
              </a:spcAft>
              <a:buClr>
                <a:srgbClr val="3A3A3A"/>
              </a:buClr>
              <a:buSzPts val="1300"/>
              <a:buFont typeface="Arial"/>
              <a:buChar char="•"/>
            </a:pPr>
            <a:r>
              <a:rPr b="1" i="0" lang="en" sz="1300" u="none" cap="none" strike="noStrike">
                <a:solidFill>
                  <a:srgbClr val="3A3A3A"/>
                </a:solidFill>
                <a:latin typeface="Raleway"/>
                <a:ea typeface="Raleway"/>
                <a:cs typeface="Raleway"/>
                <a:sym typeface="Raleway"/>
              </a:rPr>
              <a:t>2 Carrier Chillers</a:t>
            </a:r>
            <a:endParaRPr sz="1000"/>
          </a:p>
          <a:p>
            <a:pPr indent="-171450" lvl="0" marL="165100" marR="0" rtl="0" algn="l">
              <a:lnSpc>
                <a:spcPct val="166667"/>
              </a:lnSpc>
              <a:spcBef>
                <a:spcPts val="0"/>
              </a:spcBef>
              <a:spcAft>
                <a:spcPts val="0"/>
              </a:spcAft>
              <a:buClr>
                <a:srgbClr val="3A3A3A"/>
              </a:buClr>
              <a:buSzPts val="1300"/>
              <a:buFont typeface="Arial"/>
              <a:buChar char="•"/>
            </a:pPr>
            <a:r>
              <a:rPr b="1" i="0" lang="en" sz="1300" u="none" cap="none" strike="noStrike">
                <a:solidFill>
                  <a:srgbClr val="3A3A3A"/>
                </a:solidFill>
                <a:latin typeface="Raleway"/>
                <a:ea typeface="Raleway"/>
                <a:cs typeface="Raleway"/>
                <a:sym typeface="Raleway"/>
              </a:rPr>
              <a:t>8 Carrier Packages</a:t>
            </a:r>
            <a:endParaRPr sz="10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4" name="Shape 594"/>
        <p:cNvGrpSpPr/>
        <p:nvPr/>
      </p:nvGrpSpPr>
      <p:grpSpPr>
        <a:xfrm>
          <a:off x="0" y="0"/>
          <a:ext cx="0" cy="0"/>
          <a:chOff x="0" y="0"/>
          <a:chExt cx="0" cy="0"/>
        </a:xfrm>
      </p:grpSpPr>
      <p:sp>
        <p:nvSpPr>
          <p:cNvPr id="595" name="Google Shape;595;p69"/>
          <p:cNvSpPr/>
          <p:nvPr/>
        </p:nvSpPr>
        <p:spPr>
          <a:xfrm>
            <a:off x="489984" y="323961"/>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Projects List</a:t>
            </a:r>
            <a:endParaRPr sz="1000"/>
          </a:p>
        </p:txBody>
      </p:sp>
      <p:pic>
        <p:nvPicPr>
          <p:cNvPr id="596" name="Google Shape;596;p69"/>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597" name="Google Shape;597;p69"/>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598" name="Google Shape;598;p69"/>
          <p:cNvPicPr preferRelativeResize="0"/>
          <p:nvPr/>
        </p:nvPicPr>
        <p:blipFill rotWithShape="1">
          <a:blip r:embed="rId4">
            <a:alphaModFix/>
          </a:blip>
          <a:srcRect b="0" l="0" r="0" t="0"/>
          <a:stretch/>
        </p:blipFill>
        <p:spPr>
          <a:xfrm>
            <a:off x="489984" y="719106"/>
            <a:ext cx="8164032" cy="394455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2" name="Shape 602"/>
        <p:cNvGrpSpPr/>
        <p:nvPr/>
      </p:nvGrpSpPr>
      <p:grpSpPr>
        <a:xfrm>
          <a:off x="0" y="0"/>
          <a:ext cx="0" cy="0"/>
          <a:chOff x="0" y="0"/>
          <a:chExt cx="0" cy="0"/>
        </a:xfrm>
      </p:grpSpPr>
      <p:sp>
        <p:nvSpPr>
          <p:cNvPr id="603" name="Google Shape;603;p70"/>
          <p:cNvSpPr/>
          <p:nvPr/>
        </p:nvSpPr>
        <p:spPr>
          <a:xfrm>
            <a:off x="548907" y="344450"/>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Projects List </a:t>
            </a:r>
            <a:endParaRPr sz="1000"/>
          </a:p>
        </p:txBody>
      </p:sp>
      <p:pic>
        <p:nvPicPr>
          <p:cNvPr id="604" name="Google Shape;604;p70"/>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605" name="Google Shape;605;p70"/>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606" name="Google Shape;606;p70"/>
          <p:cNvPicPr preferRelativeResize="0"/>
          <p:nvPr/>
        </p:nvPicPr>
        <p:blipFill rotWithShape="1">
          <a:blip r:embed="rId4">
            <a:alphaModFix/>
          </a:blip>
          <a:srcRect b="0" l="0" r="0" t="0"/>
          <a:stretch/>
        </p:blipFill>
        <p:spPr>
          <a:xfrm>
            <a:off x="548908" y="728733"/>
            <a:ext cx="8052878" cy="38908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10" name="Shape 610"/>
        <p:cNvGrpSpPr/>
        <p:nvPr/>
      </p:nvGrpSpPr>
      <p:grpSpPr>
        <a:xfrm>
          <a:off x="0" y="0"/>
          <a:ext cx="0" cy="0"/>
          <a:chOff x="0" y="0"/>
          <a:chExt cx="0" cy="0"/>
        </a:xfrm>
      </p:grpSpPr>
      <p:sp>
        <p:nvSpPr>
          <p:cNvPr id="611" name="Google Shape;611;p71"/>
          <p:cNvSpPr/>
          <p:nvPr/>
        </p:nvSpPr>
        <p:spPr>
          <a:xfrm>
            <a:off x="548907" y="323961"/>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Projects List </a:t>
            </a:r>
            <a:endParaRPr sz="1000"/>
          </a:p>
        </p:txBody>
      </p:sp>
      <p:pic>
        <p:nvPicPr>
          <p:cNvPr id="612" name="Google Shape;612;p71"/>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613" name="Google Shape;613;p71"/>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614" name="Google Shape;614;p71"/>
          <p:cNvPicPr preferRelativeResize="0"/>
          <p:nvPr/>
        </p:nvPicPr>
        <p:blipFill rotWithShape="1">
          <a:blip r:embed="rId4">
            <a:alphaModFix/>
          </a:blip>
          <a:srcRect b="0" l="0" r="0" t="0"/>
          <a:stretch/>
        </p:blipFill>
        <p:spPr>
          <a:xfrm>
            <a:off x="548908" y="770711"/>
            <a:ext cx="7912142" cy="38228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18" name="Shape 618"/>
        <p:cNvGrpSpPr/>
        <p:nvPr/>
      </p:nvGrpSpPr>
      <p:grpSpPr>
        <a:xfrm>
          <a:off x="0" y="0"/>
          <a:ext cx="0" cy="0"/>
          <a:chOff x="0" y="0"/>
          <a:chExt cx="0" cy="0"/>
        </a:xfrm>
      </p:grpSpPr>
      <p:sp>
        <p:nvSpPr>
          <p:cNvPr id="619" name="Google Shape;619;p72"/>
          <p:cNvSpPr/>
          <p:nvPr/>
        </p:nvSpPr>
        <p:spPr>
          <a:xfrm>
            <a:off x="505812" y="323961"/>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Projects List </a:t>
            </a:r>
            <a:endParaRPr sz="1000"/>
          </a:p>
        </p:txBody>
      </p:sp>
      <p:pic>
        <p:nvPicPr>
          <p:cNvPr id="620" name="Google Shape;620;p72"/>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621" name="Google Shape;621;p72"/>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622" name="Google Shape;622;p72"/>
          <p:cNvPicPr preferRelativeResize="0"/>
          <p:nvPr/>
        </p:nvPicPr>
        <p:blipFill rotWithShape="1">
          <a:blip r:embed="rId4">
            <a:alphaModFix/>
          </a:blip>
          <a:srcRect b="0" l="0" r="0" t="0"/>
          <a:stretch/>
        </p:blipFill>
        <p:spPr>
          <a:xfrm>
            <a:off x="548908" y="616032"/>
            <a:ext cx="7872140" cy="395912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6" name="Shape 626"/>
        <p:cNvGrpSpPr/>
        <p:nvPr/>
      </p:nvGrpSpPr>
      <p:grpSpPr>
        <a:xfrm>
          <a:off x="0" y="0"/>
          <a:ext cx="0" cy="0"/>
          <a:chOff x="0" y="0"/>
          <a:chExt cx="0" cy="0"/>
        </a:xfrm>
      </p:grpSpPr>
      <p:sp>
        <p:nvSpPr>
          <p:cNvPr id="627" name="Google Shape;627;p73"/>
          <p:cNvSpPr/>
          <p:nvPr/>
        </p:nvSpPr>
        <p:spPr>
          <a:xfrm>
            <a:off x="548907" y="323961"/>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Projects List </a:t>
            </a:r>
            <a:endParaRPr sz="1000"/>
          </a:p>
        </p:txBody>
      </p:sp>
      <p:pic>
        <p:nvPicPr>
          <p:cNvPr id="628" name="Google Shape;628;p73"/>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629" name="Google Shape;629;p73"/>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630" name="Google Shape;630;p73"/>
          <p:cNvPicPr preferRelativeResize="0"/>
          <p:nvPr/>
        </p:nvPicPr>
        <p:blipFill rotWithShape="1">
          <a:blip r:embed="rId4">
            <a:alphaModFix/>
          </a:blip>
          <a:srcRect b="0" l="0" r="0" t="0"/>
          <a:stretch/>
        </p:blipFill>
        <p:spPr>
          <a:xfrm>
            <a:off x="548908" y="693823"/>
            <a:ext cx="7780870" cy="391321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186" name="Shape 186"/>
        <p:cNvGrpSpPr/>
        <p:nvPr/>
      </p:nvGrpSpPr>
      <p:grpSpPr>
        <a:xfrm>
          <a:off x="0" y="0"/>
          <a:ext cx="0" cy="0"/>
          <a:chOff x="0" y="0"/>
          <a:chExt cx="0" cy="0"/>
        </a:xfrm>
      </p:grpSpPr>
      <p:pic>
        <p:nvPicPr>
          <p:cNvPr id="187" name="Google Shape;187;p29"/>
          <p:cNvPicPr preferRelativeResize="0"/>
          <p:nvPr/>
        </p:nvPicPr>
        <p:blipFill rotWithShape="1">
          <a:blip r:embed="rId3">
            <a:alphaModFix/>
          </a:blip>
          <a:srcRect b="0" l="0" r="0" t="0"/>
          <a:stretch/>
        </p:blipFill>
        <p:spPr>
          <a:xfrm>
            <a:off x="-63593" y="2973586"/>
            <a:ext cx="9271186" cy="2242489"/>
          </a:xfrm>
          <a:prstGeom prst="rect">
            <a:avLst/>
          </a:prstGeom>
          <a:noFill/>
          <a:ln>
            <a:noFill/>
          </a:ln>
        </p:spPr>
      </p:pic>
      <p:sp>
        <p:nvSpPr>
          <p:cNvPr id="188" name="Google Shape;188;p29"/>
          <p:cNvSpPr/>
          <p:nvPr/>
        </p:nvSpPr>
        <p:spPr>
          <a:xfrm>
            <a:off x="516960" y="1318461"/>
            <a:ext cx="4522919" cy="44946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 sz="2900" u="none" cap="none" strike="noStrike">
                <a:solidFill>
                  <a:srgbClr val="438150"/>
                </a:solidFill>
                <a:latin typeface="Raleway"/>
                <a:ea typeface="Raleway"/>
                <a:cs typeface="Raleway"/>
                <a:sym typeface="Raleway"/>
              </a:rPr>
              <a:t>Why Choose US?</a:t>
            </a:r>
            <a:endParaRPr sz="1000"/>
          </a:p>
        </p:txBody>
      </p:sp>
      <p:sp>
        <p:nvSpPr>
          <p:cNvPr id="189" name="Google Shape;189;p29"/>
          <p:cNvSpPr/>
          <p:nvPr/>
        </p:nvSpPr>
        <p:spPr>
          <a:xfrm>
            <a:off x="4443847" y="597154"/>
            <a:ext cx="5540024" cy="1893911"/>
          </a:xfrm>
          <a:prstGeom prst="rect">
            <a:avLst/>
          </a:prstGeom>
          <a:noFill/>
          <a:ln>
            <a:noFill/>
          </a:ln>
        </p:spPr>
        <p:txBody>
          <a:bodyPr anchorCtr="0" anchor="t" bIns="0" lIns="86850" spcFirstLastPara="1" rIns="86850" wrap="square" tIns="86850">
            <a:noAutofit/>
          </a:bodyPr>
          <a:lstStyle/>
          <a:p>
            <a:pPr indent="0" lvl="0" marL="0" marR="0" rtl="0" algn="l">
              <a:lnSpc>
                <a:spcPct val="91667"/>
              </a:lnSpc>
              <a:spcBef>
                <a:spcPts val="0"/>
              </a:spcBef>
              <a:spcAft>
                <a:spcPts val="0"/>
              </a:spcAft>
              <a:buNone/>
            </a:pPr>
            <a:r>
              <a:rPr b="0" i="0" lang="en" sz="1400" u="none" cap="none" strike="noStrike">
                <a:solidFill>
                  <a:schemeClr val="dk1"/>
                </a:solidFill>
                <a:latin typeface="Arimo"/>
                <a:ea typeface="Arimo"/>
                <a:cs typeface="Arimo"/>
                <a:sym typeface="Arimo"/>
              </a:rPr>
              <a:t>✅ </a:t>
            </a:r>
            <a:r>
              <a:rPr b="1" i="0" lang="en" sz="1400" u="none" cap="none" strike="noStrike">
                <a:solidFill>
                  <a:schemeClr val="dk1"/>
                </a:solidFill>
                <a:latin typeface="Arimo"/>
                <a:ea typeface="Arimo"/>
                <a:cs typeface="Arimo"/>
                <a:sym typeface="Arimo"/>
              </a:rPr>
              <a:t>Exclusive Brand Partnerships  </a:t>
            </a:r>
            <a:endParaRPr sz="1000"/>
          </a:p>
          <a:p>
            <a:pPr indent="0" lvl="0" marL="0" marR="0" rtl="0" algn="l">
              <a:lnSpc>
                <a:spcPct val="91667"/>
              </a:lnSpc>
              <a:spcBef>
                <a:spcPts val="0"/>
              </a:spcBef>
              <a:spcAft>
                <a:spcPts val="0"/>
              </a:spcAft>
              <a:buNone/>
            </a:pPr>
            <a:r>
              <a:t/>
            </a:r>
            <a:endParaRPr b="1" i="0" sz="1400" u="none" cap="none" strike="noStrike">
              <a:solidFill>
                <a:schemeClr val="dk1"/>
              </a:solidFill>
              <a:latin typeface="Arimo"/>
              <a:ea typeface="Arimo"/>
              <a:cs typeface="Arimo"/>
              <a:sym typeface="Arimo"/>
            </a:endParaRPr>
          </a:p>
          <a:p>
            <a:pPr indent="0" lvl="0" marL="0" marR="0" rtl="0" algn="l">
              <a:lnSpc>
                <a:spcPct val="91667"/>
              </a:lnSpc>
              <a:spcBef>
                <a:spcPts val="0"/>
              </a:spcBef>
              <a:spcAft>
                <a:spcPts val="0"/>
              </a:spcAft>
              <a:buNone/>
            </a:pPr>
            <a:r>
              <a:rPr b="0" i="0" lang="en" sz="1400" u="none" cap="none" strike="noStrike">
                <a:solidFill>
                  <a:schemeClr val="dk1"/>
                </a:solidFill>
                <a:latin typeface="Arimo"/>
                <a:ea typeface="Arimo"/>
                <a:cs typeface="Arimo"/>
                <a:sym typeface="Arimo"/>
              </a:rPr>
              <a:t>✅ </a:t>
            </a:r>
            <a:r>
              <a:rPr b="1" i="0" lang="en" sz="1400" u="none" cap="none" strike="noStrike">
                <a:solidFill>
                  <a:schemeClr val="dk1"/>
                </a:solidFill>
                <a:latin typeface="Arimo"/>
                <a:ea typeface="Arimo"/>
                <a:cs typeface="Arimo"/>
                <a:sym typeface="Arimo"/>
              </a:rPr>
              <a:t>End-to-End Contracting Expertise </a:t>
            </a:r>
            <a:endParaRPr sz="1000"/>
          </a:p>
          <a:p>
            <a:pPr indent="0" lvl="0" marL="0" marR="0" rtl="0" algn="l">
              <a:lnSpc>
                <a:spcPct val="91667"/>
              </a:lnSpc>
              <a:spcBef>
                <a:spcPts val="0"/>
              </a:spcBef>
              <a:spcAft>
                <a:spcPts val="0"/>
              </a:spcAft>
              <a:buNone/>
            </a:pPr>
            <a:r>
              <a:t/>
            </a:r>
            <a:endParaRPr b="1" i="0" sz="1400" u="none" cap="none" strike="noStrike">
              <a:solidFill>
                <a:schemeClr val="dk1"/>
              </a:solidFill>
              <a:latin typeface="Arimo"/>
              <a:ea typeface="Arimo"/>
              <a:cs typeface="Arimo"/>
              <a:sym typeface="Arimo"/>
            </a:endParaRPr>
          </a:p>
          <a:p>
            <a:pPr indent="0" lvl="0" marL="0" marR="0" rtl="0" algn="l">
              <a:lnSpc>
                <a:spcPct val="91667"/>
              </a:lnSpc>
              <a:spcBef>
                <a:spcPts val="0"/>
              </a:spcBef>
              <a:spcAft>
                <a:spcPts val="0"/>
              </a:spcAft>
              <a:buNone/>
            </a:pPr>
            <a:r>
              <a:rPr b="0" i="0" lang="en" sz="1400" u="none" cap="none" strike="noStrike">
                <a:solidFill>
                  <a:schemeClr val="dk1"/>
                </a:solidFill>
                <a:latin typeface="Arimo"/>
                <a:ea typeface="Arimo"/>
                <a:cs typeface="Arimo"/>
                <a:sym typeface="Arimo"/>
              </a:rPr>
              <a:t>✅ </a:t>
            </a:r>
            <a:r>
              <a:rPr b="1" i="0" lang="en" sz="1400" u="none" cap="none" strike="noStrike">
                <a:solidFill>
                  <a:schemeClr val="dk1"/>
                </a:solidFill>
                <a:latin typeface="Arimo"/>
                <a:ea typeface="Arimo"/>
                <a:cs typeface="Arimo"/>
                <a:sym typeface="Arimo"/>
              </a:rPr>
              <a:t>Regulatory &amp; Quality Compliance </a:t>
            </a:r>
            <a:endParaRPr sz="1000"/>
          </a:p>
          <a:p>
            <a:pPr indent="0" lvl="0" marL="0" marR="0" rtl="0" algn="l">
              <a:lnSpc>
                <a:spcPct val="91667"/>
              </a:lnSpc>
              <a:spcBef>
                <a:spcPts val="0"/>
              </a:spcBef>
              <a:spcAft>
                <a:spcPts val="0"/>
              </a:spcAft>
              <a:buNone/>
            </a:pPr>
            <a:r>
              <a:t/>
            </a:r>
            <a:endParaRPr b="1" i="0" sz="1400" u="none" cap="none" strike="noStrike">
              <a:solidFill>
                <a:schemeClr val="dk1"/>
              </a:solidFill>
              <a:latin typeface="Arimo"/>
              <a:ea typeface="Arimo"/>
              <a:cs typeface="Arimo"/>
              <a:sym typeface="Arimo"/>
            </a:endParaRPr>
          </a:p>
          <a:p>
            <a:pPr indent="0" lvl="0" marL="0" marR="0" rtl="0" algn="l">
              <a:lnSpc>
                <a:spcPct val="91667"/>
              </a:lnSpc>
              <a:spcBef>
                <a:spcPts val="0"/>
              </a:spcBef>
              <a:spcAft>
                <a:spcPts val="0"/>
              </a:spcAft>
              <a:buNone/>
            </a:pPr>
            <a:r>
              <a:rPr b="0" i="0" lang="en" sz="1400" u="none" cap="none" strike="noStrike">
                <a:solidFill>
                  <a:schemeClr val="dk1"/>
                </a:solidFill>
                <a:latin typeface="Arimo"/>
                <a:ea typeface="Arimo"/>
                <a:cs typeface="Arimo"/>
                <a:sym typeface="Arimo"/>
              </a:rPr>
              <a:t>✅ </a:t>
            </a:r>
            <a:r>
              <a:rPr b="1" i="0" lang="en" sz="1400" u="none" cap="none" strike="noStrike">
                <a:solidFill>
                  <a:schemeClr val="dk1"/>
                </a:solidFill>
                <a:latin typeface="Arimo"/>
                <a:ea typeface="Arimo"/>
                <a:cs typeface="Arimo"/>
                <a:sym typeface="Arimo"/>
              </a:rPr>
              <a:t>Sustainable &amp; Green Engineering  </a:t>
            </a:r>
            <a:endParaRPr sz="1000"/>
          </a:p>
          <a:p>
            <a:pPr indent="0" lvl="0" marL="0" marR="0" rtl="0" algn="l">
              <a:lnSpc>
                <a:spcPct val="91667"/>
              </a:lnSpc>
              <a:spcBef>
                <a:spcPts val="0"/>
              </a:spcBef>
              <a:spcAft>
                <a:spcPts val="0"/>
              </a:spcAft>
              <a:buNone/>
            </a:pPr>
            <a:r>
              <a:t/>
            </a:r>
            <a:endParaRPr b="1" i="0" sz="1400" u="none" cap="none" strike="noStrike">
              <a:solidFill>
                <a:schemeClr val="dk1"/>
              </a:solidFill>
              <a:latin typeface="Arimo"/>
              <a:ea typeface="Arimo"/>
              <a:cs typeface="Arimo"/>
              <a:sym typeface="Arimo"/>
            </a:endParaRPr>
          </a:p>
          <a:p>
            <a:pPr indent="0" lvl="0" marL="0" marR="0" rtl="0" algn="l">
              <a:lnSpc>
                <a:spcPct val="91667"/>
              </a:lnSpc>
              <a:spcBef>
                <a:spcPts val="0"/>
              </a:spcBef>
              <a:spcAft>
                <a:spcPts val="0"/>
              </a:spcAft>
              <a:buNone/>
            </a:pPr>
            <a:r>
              <a:rPr b="0" i="0" lang="en" sz="1400" u="none" cap="none" strike="noStrike">
                <a:solidFill>
                  <a:schemeClr val="dk1"/>
                </a:solidFill>
                <a:latin typeface="Arimo"/>
                <a:ea typeface="Arimo"/>
                <a:cs typeface="Arimo"/>
                <a:sym typeface="Arimo"/>
              </a:rPr>
              <a:t>✅ </a:t>
            </a:r>
            <a:r>
              <a:rPr b="1" i="0" lang="en" sz="1400" u="none" cap="none" strike="noStrike">
                <a:solidFill>
                  <a:schemeClr val="dk1"/>
                </a:solidFill>
                <a:latin typeface="Arimo"/>
                <a:ea typeface="Arimo"/>
                <a:cs typeface="Arimo"/>
                <a:sym typeface="Arimo"/>
              </a:rPr>
              <a:t>Technology Integration </a:t>
            </a:r>
            <a:endParaRPr sz="10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4" name="Shape 634"/>
        <p:cNvGrpSpPr/>
        <p:nvPr/>
      </p:nvGrpSpPr>
      <p:grpSpPr>
        <a:xfrm>
          <a:off x="0" y="0"/>
          <a:ext cx="0" cy="0"/>
          <a:chOff x="0" y="0"/>
          <a:chExt cx="0" cy="0"/>
        </a:xfrm>
      </p:grpSpPr>
      <p:sp>
        <p:nvSpPr>
          <p:cNvPr id="635" name="Google Shape;635;p74"/>
          <p:cNvSpPr/>
          <p:nvPr/>
        </p:nvSpPr>
        <p:spPr>
          <a:xfrm>
            <a:off x="548907" y="323961"/>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Projects List </a:t>
            </a:r>
            <a:endParaRPr sz="1000"/>
          </a:p>
        </p:txBody>
      </p:sp>
      <p:pic>
        <p:nvPicPr>
          <p:cNvPr id="636" name="Google Shape;636;p74"/>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637" name="Google Shape;637;p74"/>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638" name="Google Shape;638;p74"/>
          <p:cNvPicPr preferRelativeResize="0"/>
          <p:nvPr/>
        </p:nvPicPr>
        <p:blipFill rotWithShape="1">
          <a:blip r:embed="rId4">
            <a:alphaModFix/>
          </a:blip>
          <a:srcRect b="0" l="0" r="0" t="0"/>
          <a:stretch/>
        </p:blipFill>
        <p:spPr>
          <a:xfrm>
            <a:off x="548908" y="750147"/>
            <a:ext cx="7780870" cy="391321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42" name="Shape 642"/>
        <p:cNvGrpSpPr/>
        <p:nvPr/>
      </p:nvGrpSpPr>
      <p:grpSpPr>
        <a:xfrm>
          <a:off x="0" y="0"/>
          <a:ext cx="0" cy="0"/>
          <a:chOff x="0" y="0"/>
          <a:chExt cx="0" cy="0"/>
        </a:xfrm>
      </p:grpSpPr>
      <p:sp>
        <p:nvSpPr>
          <p:cNvPr id="643" name="Google Shape;643;p75"/>
          <p:cNvSpPr/>
          <p:nvPr/>
        </p:nvSpPr>
        <p:spPr>
          <a:xfrm>
            <a:off x="548908" y="303472"/>
            <a:ext cx="2760498" cy="29485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500" u="none" cap="none" strike="noStrike">
                <a:solidFill>
                  <a:srgbClr val="3A3A3A"/>
                </a:solidFill>
                <a:latin typeface="Raleway"/>
                <a:ea typeface="Raleway"/>
                <a:cs typeface="Raleway"/>
                <a:sym typeface="Raleway"/>
              </a:rPr>
              <a:t>Projects List </a:t>
            </a:r>
            <a:endParaRPr sz="1000"/>
          </a:p>
        </p:txBody>
      </p:sp>
      <p:pic>
        <p:nvPicPr>
          <p:cNvPr id="644" name="Google Shape;644;p75"/>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645" name="Google Shape;645;p75"/>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646" name="Google Shape;646;p75"/>
          <p:cNvPicPr preferRelativeResize="0"/>
          <p:nvPr/>
        </p:nvPicPr>
        <p:blipFill rotWithShape="1">
          <a:blip r:embed="rId4">
            <a:alphaModFix/>
          </a:blip>
          <a:srcRect b="0" l="0" r="0" t="0"/>
          <a:stretch/>
        </p:blipFill>
        <p:spPr>
          <a:xfrm>
            <a:off x="548908" y="600300"/>
            <a:ext cx="8011542" cy="402336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3" name="Shape 193"/>
        <p:cNvGrpSpPr/>
        <p:nvPr/>
      </p:nvGrpSpPr>
      <p:grpSpPr>
        <a:xfrm>
          <a:off x="0" y="0"/>
          <a:ext cx="0" cy="0"/>
          <a:chOff x="0" y="0"/>
          <a:chExt cx="0" cy="0"/>
        </a:xfrm>
      </p:grpSpPr>
      <p:sp>
        <p:nvSpPr>
          <p:cNvPr id="194" name="Google Shape;194;p30"/>
          <p:cNvSpPr/>
          <p:nvPr/>
        </p:nvSpPr>
        <p:spPr>
          <a:xfrm>
            <a:off x="490885" y="1941967"/>
            <a:ext cx="3900377" cy="2705695"/>
          </a:xfrm>
          <a:prstGeom prst="rect">
            <a:avLst/>
          </a:prstGeom>
          <a:noFill/>
          <a:ln>
            <a:noFill/>
          </a:ln>
        </p:spPr>
        <p:txBody>
          <a:bodyPr anchorCtr="0" anchor="t" bIns="0" lIns="66950" spcFirstLastPara="1" rIns="66950" wrap="square" tIns="66950">
            <a:noAutofit/>
          </a:bodyPr>
          <a:lstStyle/>
          <a:p>
            <a:pPr indent="0" lvl="0" marL="0" marR="0" rtl="0" algn="l">
              <a:lnSpc>
                <a:spcPct val="133333"/>
              </a:lnSpc>
              <a:spcBef>
                <a:spcPts val="0"/>
              </a:spcBef>
              <a:spcAft>
                <a:spcPts val="0"/>
              </a:spcAft>
              <a:buNone/>
            </a:pPr>
            <a:r>
              <a:rPr b="1" i="0" lang="en" sz="1100" u="none" cap="none" strike="noStrike">
                <a:solidFill>
                  <a:srgbClr val="33BC53"/>
                </a:solidFill>
                <a:latin typeface="Arimo"/>
                <a:ea typeface="Arimo"/>
                <a:cs typeface="Arimo"/>
                <a:sym typeface="Arimo"/>
              </a:rPr>
              <a:t>1.</a:t>
            </a:r>
            <a:r>
              <a:rPr b="1" i="0" lang="en" sz="1100" u="none" cap="none" strike="noStrike">
                <a:solidFill>
                  <a:srgbClr val="8CC464"/>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Quality Assurance (QA)</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Adherence to ISO 9001 standards</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Rigorous inspection &amp; testing</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Continuous improvement &amp; feedback</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Compliance with industry regulations</a:t>
            </a:r>
            <a:endParaRPr sz="1000"/>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33333"/>
              </a:lnSpc>
              <a:spcBef>
                <a:spcPts val="0"/>
              </a:spcBef>
              <a:spcAft>
                <a:spcPts val="0"/>
              </a:spcAft>
              <a:buNone/>
            </a:pPr>
            <a:r>
              <a:rPr b="1" i="0" lang="en" sz="1100" u="none" cap="none" strike="noStrike">
                <a:solidFill>
                  <a:srgbClr val="33BC53"/>
                </a:solidFill>
                <a:latin typeface="Arimo"/>
                <a:ea typeface="Arimo"/>
                <a:cs typeface="Arimo"/>
                <a:sym typeface="Arimo"/>
              </a:rPr>
              <a:t>2.</a:t>
            </a:r>
            <a:r>
              <a:rPr b="1" i="0" lang="en" sz="1100" u="none" cap="none" strike="noStrike">
                <a:solidFill>
                  <a:srgbClr val="91C11B"/>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Health &amp; Safety (HSE)</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Zero-accident goal with strict safety protocols</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ISO 45001 certified Occupational Safety System</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Regular safety training &amp; risk assessments</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Emergency response &amp; preparedness plans</a:t>
            </a:r>
            <a:endParaRPr sz="1000"/>
          </a:p>
        </p:txBody>
      </p:sp>
      <p:sp>
        <p:nvSpPr>
          <p:cNvPr id="195" name="Google Shape;195;p30"/>
          <p:cNvSpPr/>
          <p:nvPr/>
        </p:nvSpPr>
        <p:spPr>
          <a:xfrm>
            <a:off x="400899" y="337950"/>
            <a:ext cx="5744190" cy="44946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 sz="2900" u="none" cap="none" strike="noStrike">
                <a:solidFill>
                  <a:srgbClr val="438150"/>
                </a:solidFill>
                <a:latin typeface="Raleway"/>
                <a:ea typeface="Raleway"/>
                <a:cs typeface="Raleway"/>
                <a:sym typeface="Raleway"/>
              </a:rPr>
              <a:t>Quality Health &amp;Safety (QHSE)</a:t>
            </a:r>
            <a:endParaRPr sz="1000"/>
          </a:p>
        </p:txBody>
      </p:sp>
      <p:sp>
        <p:nvSpPr>
          <p:cNvPr id="196" name="Google Shape;196;p30"/>
          <p:cNvSpPr/>
          <p:nvPr/>
        </p:nvSpPr>
        <p:spPr>
          <a:xfrm>
            <a:off x="4744937" y="1946817"/>
            <a:ext cx="4097459" cy="1634133"/>
          </a:xfrm>
          <a:prstGeom prst="rect">
            <a:avLst/>
          </a:prstGeom>
          <a:noFill/>
          <a:ln>
            <a:noFill/>
          </a:ln>
        </p:spPr>
        <p:txBody>
          <a:bodyPr anchorCtr="0" anchor="t" bIns="0" lIns="66950" spcFirstLastPara="1" rIns="66950" wrap="square" tIns="66950">
            <a:noAutofit/>
          </a:bodyPr>
          <a:lstStyle/>
          <a:p>
            <a:pPr indent="0" lvl="0" marL="0" marR="0" rtl="0" algn="l">
              <a:lnSpc>
                <a:spcPct val="133333"/>
              </a:lnSpc>
              <a:spcBef>
                <a:spcPts val="0"/>
              </a:spcBef>
              <a:spcAft>
                <a:spcPts val="0"/>
              </a:spcAft>
              <a:buNone/>
            </a:pPr>
            <a:r>
              <a:rPr b="1" i="0" lang="en" sz="1100" u="none" cap="none" strike="noStrike">
                <a:solidFill>
                  <a:srgbClr val="33BC53"/>
                </a:solidFill>
                <a:latin typeface="Arimo"/>
                <a:ea typeface="Arimo"/>
                <a:cs typeface="Arimo"/>
                <a:sym typeface="Arimo"/>
              </a:rPr>
              <a:t>3.</a:t>
            </a:r>
            <a:r>
              <a:rPr b="1" i="0" lang="en" sz="1100" u="none" cap="none" strike="noStrike">
                <a:solidFill>
                  <a:srgbClr val="91C11B"/>
                </a:solidFill>
                <a:latin typeface="Arimo"/>
                <a:ea typeface="Arimo"/>
                <a:cs typeface="Arimo"/>
                <a:sym typeface="Arimo"/>
              </a:rPr>
              <a:t> </a:t>
            </a:r>
            <a:r>
              <a:rPr b="1" i="0" lang="en" sz="1100" u="none" cap="none" strike="noStrike">
                <a:solidFill>
                  <a:schemeClr val="dk1"/>
                </a:solidFill>
                <a:latin typeface="Arimo"/>
                <a:ea typeface="Arimo"/>
                <a:cs typeface="Arimo"/>
                <a:sym typeface="Arimo"/>
              </a:rPr>
              <a:t>Environmental Responsibility</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ISO 14001 certified for environmental management</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Energy-efficient &amp; green technologies</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Waste reduction &amp; recycling programs</a:t>
            </a:r>
            <a:endParaRPr sz="1000"/>
          </a:p>
          <a:p>
            <a:pPr indent="-146050" lvl="0" marL="139700" marR="0" rtl="0" algn="l">
              <a:lnSpc>
                <a:spcPct val="133333"/>
              </a:lnSpc>
              <a:spcBef>
                <a:spcPts val="0"/>
              </a:spcBef>
              <a:spcAft>
                <a:spcPts val="0"/>
              </a:spcAft>
              <a:buClr>
                <a:schemeClr val="dk1"/>
              </a:buClr>
              <a:buSzPts val="1100"/>
              <a:buFont typeface="Arial"/>
              <a:buChar char="•"/>
            </a:pPr>
            <a:r>
              <a:rPr b="0" i="0" lang="en" sz="1100" u="none" cap="none" strike="noStrike">
                <a:solidFill>
                  <a:schemeClr val="dk1"/>
                </a:solidFill>
                <a:latin typeface="Arimo"/>
                <a:ea typeface="Arimo"/>
                <a:cs typeface="Arimo"/>
                <a:sym typeface="Arimo"/>
              </a:rPr>
              <a:t>Compliance with local &amp; international laws</a:t>
            </a:r>
            <a:endParaRPr sz="1000"/>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a:p>
            <a:pPr indent="0" lvl="0" marL="0" marR="0" rtl="0" algn="l">
              <a:lnSpc>
                <a:spcPct val="133333"/>
              </a:lnSpc>
              <a:spcBef>
                <a:spcPts val="0"/>
              </a:spcBef>
              <a:spcAft>
                <a:spcPts val="0"/>
              </a:spcAft>
              <a:buNone/>
            </a:pPr>
            <a:r>
              <a:t/>
            </a:r>
            <a:endParaRPr b="0" i="0" sz="1100" u="none" cap="none" strike="noStrike">
              <a:solidFill>
                <a:schemeClr val="dk1"/>
              </a:solidFill>
              <a:latin typeface="Arimo"/>
              <a:ea typeface="Arimo"/>
              <a:cs typeface="Arimo"/>
              <a:sym typeface="Arimo"/>
            </a:endParaRPr>
          </a:p>
        </p:txBody>
      </p:sp>
      <p:sp>
        <p:nvSpPr>
          <p:cNvPr id="197" name="Google Shape;197;p30"/>
          <p:cNvSpPr/>
          <p:nvPr/>
        </p:nvSpPr>
        <p:spPr>
          <a:xfrm>
            <a:off x="400899" y="1115302"/>
            <a:ext cx="6392768" cy="730002"/>
          </a:xfrm>
          <a:prstGeom prst="rect">
            <a:avLst/>
          </a:prstGeom>
          <a:noFill/>
          <a:ln>
            <a:noFill/>
          </a:ln>
        </p:spPr>
        <p:txBody>
          <a:bodyPr anchorCtr="0" anchor="t" bIns="0" lIns="66950" spcFirstLastPara="1" rIns="66950" wrap="square" tIns="66950">
            <a:noAutofit/>
          </a:bodyPr>
          <a:lstStyle/>
          <a:p>
            <a:pPr indent="0" lvl="0" marL="0" marR="0" rtl="0" algn="l">
              <a:lnSpc>
                <a:spcPct val="100000"/>
              </a:lnSpc>
              <a:spcBef>
                <a:spcPts val="0"/>
              </a:spcBef>
              <a:spcAft>
                <a:spcPts val="0"/>
              </a:spcAft>
              <a:buNone/>
            </a:pPr>
            <a:r>
              <a:rPr b="1" i="0" lang="en" sz="1300" u="none" cap="none" strike="noStrike">
                <a:solidFill>
                  <a:srgbClr val="3A3A3A"/>
                </a:solidFill>
                <a:latin typeface="Arimo"/>
                <a:ea typeface="Arimo"/>
                <a:cs typeface="Arimo"/>
                <a:sym typeface="Arimo"/>
              </a:rPr>
              <a:t>FAAT Engineering</a:t>
            </a:r>
            <a:r>
              <a:rPr b="0" i="0" lang="en" sz="1300" u="none" cap="none" strike="noStrike">
                <a:solidFill>
                  <a:srgbClr val="3A3A3A"/>
                </a:solidFill>
                <a:latin typeface="Arimo"/>
                <a:ea typeface="Arimo"/>
                <a:cs typeface="Arimo"/>
                <a:sym typeface="Arimo"/>
              </a:rPr>
              <a:t> integrates QHSE into every project, ensuring safety, sustainability, and top-quality solutions for our clients and communities.</a:t>
            </a:r>
            <a:endParaRPr sz="1000"/>
          </a:p>
          <a:p>
            <a:pPr indent="0" lvl="0" marL="0" marR="0" rtl="0" algn="l">
              <a:lnSpc>
                <a:spcPct val="108333"/>
              </a:lnSpc>
              <a:spcBef>
                <a:spcPts val="0"/>
              </a:spcBef>
              <a:spcAft>
                <a:spcPts val="0"/>
              </a:spcAft>
              <a:buNone/>
            </a:pPr>
            <a:r>
              <a:t/>
            </a:r>
            <a:endParaRPr b="0" i="0" sz="1300" u="none" cap="none" strike="noStrike">
              <a:solidFill>
                <a:srgbClr val="3A3A3A"/>
              </a:solidFill>
              <a:latin typeface="Arimo"/>
              <a:ea typeface="Arimo"/>
              <a:cs typeface="Arimo"/>
              <a:sym typeface="Arimo"/>
            </a:endParaRPr>
          </a:p>
        </p:txBody>
      </p:sp>
      <p:sp>
        <p:nvSpPr>
          <p:cNvPr id="198" name="Google Shape;198;p30"/>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 </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2" name="Shape 202"/>
        <p:cNvGrpSpPr/>
        <p:nvPr/>
      </p:nvGrpSpPr>
      <p:grpSpPr>
        <a:xfrm>
          <a:off x="0" y="0"/>
          <a:ext cx="0" cy="0"/>
          <a:chOff x="0" y="0"/>
          <a:chExt cx="0" cy="0"/>
        </a:xfrm>
      </p:grpSpPr>
      <p:pic>
        <p:nvPicPr>
          <p:cNvPr id="203" name="Google Shape;203;p31"/>
          <p:cNvPicPr preferRelativeResize="0"/>
          <p:nvPr/>
        </p:nvPicPr>
        <p:blipFill rotWithShape="1">
          <a:blip r:embed="rId3">
            <a:alphaModFix/>
          </a:blip>
          <a:srcRect b="0" l="0" r="0" t="0"/>
          <a:stretch/>
        </p:blipFill>
        <p:spPr>
          <a:xfrm>
            <a:off x="2167552" y="4681389"/>
            <a:ext cx="536823" cy="133880"/>
          </a:xfrm>
          <a:prstGeom prst="rect">
            <a:avLst/>
          </a:prstGeom>
          <a:noFill/>
          <a:ln>
            <a:noFill/>
          </a:ln>
        </p:spPr>
      </p:pic>
      <p:sp>
        <p:nvSpPr>
          <p:cNvPr id="204" name="Google Shape;204;p31"/>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pic>
        <p:nvPicPr>
          <p:cNvPr id="205" name="Google Shape;205;p31"/>
          <p:cNvPicPr preferRelativeResize="0"/>
          <p:nvPr/>
        </p:nvPicPr>
        <p:blipFill rotWithShape="1">
          <a:blip r:embed="rId4">
            <a:alphaModFix/>
          </a:blip>
          <a:srcRect b="0" l="0" r="0" t="0"/>
          <a:stretch/>
        </p:blipFill>
        <p:spPr>
          <a:xfrm>
            <a:off x="1532274" y="1447391"/>
            <a:ext cx="1807379" cy="1071040"/>
          </a:xfrm>
          <a:prstGeom prst="rect">
            <a:avLst/>
          </a:prstGeom>
          <a:noFill/>
          <a:ln>
            <a:noFill/>
          </a:ln>
        </p:spPr>
      </p:pic>
      <p:sp>
        <p:nvSpPr>
          <p:cNvPr id="206" name="Google Shape;206;p31"/>
          <p:cNvSpPr/>
          <p:nvPr/>
        </p:nvSpPr>
        <p:spPr>
          <a:xfrm>
            <a:off x="1676171" y="1633118"/>
            <a:ext cx="1686887" cy="455414"/>
          </a:xfrm>
          <a:prstGeom prst="rect">
            <a:avLst/>
          </a:prstGeom>
          <a:noFill/>
          <a:ln>
            <a:noFill/>
          </a:ln>
        </p:spPr>
        <p:txBody>
          <a:bodyPr anchorCtr="0" anchor="t" bIns="0" lIns="66950" spcFirstLastPara="1" rIns="66950" wrap="square" tIns="66950">
            <a:noAutofit/>
          </a:bodyPr>
          <a:lstStyle/>
          <a:p>
            <a:pPr indent="0" lvl="0" marL="0" marR="0" rtl="0" algn="ctr">
              <a:lnSpc>
                <a:spcPct val="100000"/>
              </a:lnSpc>
              <a:spcBef>
                <a:spcPts val="0"/>
              </a:spcBef>
              <a:spcAft>
                <a:spcPts val="0"/>
              </a:spcAft>
              <a:buNone/>
            </a:pPr>
            <a:r>
              <a:rPr b="1" i="0" lang="en" sz="2100" u="none" cap="none" strike="noStrike">
                <a:solidFill>
                  <a:srgbClr val="FFFFFF"/>
                </a:solidFill>
                <a:latin typeface="Libre Baskerville"/>
                <a:ea typeface="Libre Baskerville"/>
                <a:cs typeface="Libre Baskerville"/>
                <a:sym typeface="Libre Baskerville"/>
              </a:rPr>
              <a:t>Products</a:t>
            </a:r>
            <a:endParaRPr sz="1000"/>
          </a:p>
        </p:txBody>
      </p:sp>
      <p:pic>
        <p:nvPicPr>
          <p:cNvPr id="207" name="Google Shape;207;p31"/>
          <p:cNvPicPr preferRelativeResize="0"/>
          <p:nvPr/>
        </p:nvPicPr>
        <p:blipFill rotWithShape="1">
          <a:blip r:embed="rId4">
            <a:alphaModFix/>
          </a:blip>
          <a:srcRect b="0" l="0" r="0" t="0"/>
          <a:stretch/>
        </p:blipFill>
        <p:spPr>
          <a:xfrm>
            <a:off x="3808461" y="1444397"/>
            <a:ext cx="1807379" cy="1071040"/>
          </a:xfrm>
          <a:prstGeom prst="rect">
            <a:avLst/>
          </a:prstGeom>
          <a:noFill/>
          <a:ln>
            <a:noFill/>
          </a:ln>
        </p:spPr>
      </p:pic>
      <p:sp>
        <p:nvSpPr>
          <p:cNvPr id="208" name="Google Shape;208;p31"/>
          <p:cNvSpPr/>
          <p:nvPr/>
        </p:nvSpPr>
        <p:spPr>
          <a:xfrm>
            <a:off x="3797136" y="1585005"/>
            <a:ext cx="1838881" cy="455414"/>
          </a:xfrm>
          <a:prstGeom prst="rect">
            <a:avLst/>
          </a:prstGeom>
          <a:noFill/>
          <a:ln>
            <a:noFill/>
          </a:ln>
        </p:spPr>
        <p:txBody>
          <a:bodyPr anchorCtr="0" anchor="t" bIns="0" lIns="66950" spcFirstLastPara="1" rIns="66950" wrap="square" tIns="66950">
            <a:noAutofit/>
          </a:bodyPr>
          <a:lstStyle/>
          <a:p>
            <a:pPr indent="0" lvl="0" marL="0" marR="0" rtl="0" algn="ctr">
              <a:lnSpc>
                <a:spcPct val="100000"/>
              </a:lnSpc>
              <a:spcBef>
                <a:spcPts val="0"/>
              </a:spcBef>
              <a:spcAft>
                <a:spcPts val="0"/>
              </a:spcAft>
              <a:buNone/>
            </a:pPr>
            <a:r>
              <a:rPr b="0" i="0" lang="en" sz="2100" u="none" cap="none" strike="noStrike">
                <a:solidFill>
                  <a:srgbClr val="FFFFFF"/>
                </a:solidFill>
                <a:latin typeface="Libre Baskerville"/>
                <a:ea typeface="Libre Baskerville"/>
                <a:cs typeface="Libre Baskerville"/>
                <a:sym typeface="Libre Baskerville"/>
              </a:rPr>
              <a:t>Engineering</a:t>
            </a:r>
            <a:endParaRPr sz="1000"/>
          </a:p>
        </p:txBody>
      </p:sp>
      <p:sp>
        <p:nvSpPr>
          <p:cNvPr id="209" name="Google Shape;209;p31"/>
          <p:cNvSpPr/>
          <p:nvPr/>
        </p:nvSpPr>
        <p:spPr>
          <a:xfrm>
            <a:off x="1475375" y="2571481"/>
            <a:ext cx="1921177" cy="676424"/>
          </a:xfrm>
          <a:prstGeom prst="rect">
            <a:avLst/>
          </a:prstGeom>
          <a:noFill/>
          <a:ln>
            <a:noFill/>
          </a:ln>
        </p:spPr>
        <p:txBody>
          <a:bodyPr anchorCtr="0" anchor="t" bIns="0" lIns="66950" spcFirstLastPara="1" rIns="66950" wrap="square" tIns="66950">
            <a:noAutofit/>
          </a:bodyPr>
          <a:lstStyle/>
          <a:p>
            <a:pPr indent="0" lvl="0" marL="0" marR="0" rtl="0" algn="l">
              <a:lnSpc>
                <a:spcPct val="125000"/>
              </a:lnSpc>
              <a:spcBef>
                <a:spcPts val="0"/>
              </a:spcBef>
              <a:spcAft>
                <a:spcPts val="0"/>
              </a:spcAft>
              <a:buNone/>
            </a:pPr>
            <a:r>
              <a:rPr b="0" i="0" lang="en" sz="900" u="none" cap="none" strike="noStrike">
                <a:solidFill>
                  <a:srgbClr val="121212"/>
                </a:solidFill>
                <a:latin typeface="Roboto"/>
                <a:ea typeface="Roboto"/>
                <a:cs typeface="Roboto"/>
                <a:sym typeface="Roboto"/>
              </a:rPr>
              <a:t>Exclusive distributor of premium </a:t>
            </a:r>
            <a:r>
              <a:rPr b="1" i="0" lang="en" sz="900" u="none" cap="none" strike="noStrike">
                <a:solidFill>
                  <a:srgbClr val="121212"/>
                </a:solidFill>
                <a:latin typeface="Roboto"/>
                <a:ea typeface="Roboto"/>
                <a:cs typeface="Roboto"/>
                <a:sym typeface="Roboto"/>
              </a:rPr>
              <a:t>Elevators, HVAC, Fire Protection, Smoke Management.</a:t>
            </a:r>
            <a:endParaRPr sz="1000"/>
          </a:p>
        </p:txBody>
      </p:sp>
      <p:sp>
        <p:nvSpPr>
          <p:cNvPr id="210" name="Google Shape;210;p31"/>
          <p:cNvSpPr/>
          <p:nvPr/>
        </p:nvSpPr>
        <p:spPr>
          <a:xfrm>
            <a:off x="3810405" y="2573725"/>
            <a:ext cx="1901095" cy="890736"/>
          </a:xfrm>
          <a:prstGeom prst="rect">
            <a:avLst/>
          </a:prstGeom>
          <a:noFill/>
          <a:ln>
            <a:noFill/>
          </a:ln>
        </p:spPr>
        <p:txBody>
          <a:bodyPr anchorCtr="0" anchor="t" bIns="0" lIns="66950" spcFirstLastPara="1" rIns="66950" wrap="square" tIns="66950">
            <a:noAutofit/>
          </a:bodyPr>
          <a:lstStyle/>
          <a:p>
            <a:pPr indent="0" lvl="0" marL="0" marR="0" rtl="0" algn="l">
              <a:lnSpc>
                <a:spcPct val="100000"/>
              </a:lnSpc>
              <a:spcBef>
                <a:spcPts val="0"/>
              </a:spcBef>
              <a:spcAft>
                <a:spcPts val="0"/>
              </a:spcAft>
              <a:buNone/>
            </a:pPr>
            <a:r>
              <a:rPr b="1" i="0" lang="en" sz="900" u="none" cap="none" strike="noStrike">
                <a:solidFill>
                  <a:srgbClr val="121212"/>
                </a:solidFill>
                <a:latin typeface="Roboto"/>
                <a:ea typeface="Roboto"/>
                <a:cs typeface="Roboto"/>
                <a:sym typeface="Roboto"/>
              </a:rPr>
              <a:t>Design –</a:t>
            </a:r>
            <a:r>
              <a:rPr b="0" i="0" lang="en" sz="900" u="none" cap="none" strike="noStrike">
                <a:solidFill>
                  <a:srgbClr val="121212"/>
                </a:solidFill>
                <a:latin typeface="Roboto"/>
                <a:ea typeface="Roboto"/>
                <a:cs typeface="Roboto"/>
                <a:sym typeface="Roboto"/>
              </a:rPr>
              <a:t> Innovative designs for efficient systems.</a:t>
            </a:r>
            <a:endParaRPr sz="1000"/>
          </a:p>
          <a:p>
            <a:pPr indent="0" lvl="0" marL="0" marR="0" rtl="0" algn="l">
              <a:lnSpc>
                <a:spcPct val="100000"/>
              </a:lnSpc>
              <a:spcBef>
                <a:spcPts val="0"/>
              </a:spcBef>
              <a:spcAft>
                <a:spcPts val="0"/>
              </a:spcAft>
              <a:buNone/>
            </a:pPr>
            <a:r>
              <a:rPr b="1" i="0" lang="en" sz="900" u="none" cap="none" strike="noStrike">
                <a:solidFill>
                  <a:srgbClr val="121212"/>
                </a:solidFill>
                <a:latin typeface="Roboto"/>
                <a:ea typeface="Roboto"/>
                <a:cs typeface="Roboto"/>
                <a:sym typeface="Roboto"/>
              </a:rPr>
              <a:t>Contracting –</a:t>
            </a:r>
            <a:r>
              <a:rPr b="0" i="0" lang="en" sz="900" u="none" cap="none" strike="noStrike">
                <a:solidFill>
                  <a:srgbClr val="121212"/>
                </a:solidFill>
                <a:latin typeface="Roboto"/>
                <a:ea typeface="Roboto"/>
                <a:cs typeface="Roboto"/>
                <a:sym typeface="Roboto"/>
              </a:rPr>
              <a:t> Precision installation, lasting performance.</a:t>
            </a:r>
            <a:endParaRPr sz="1000"/>
          </a:p>
          <a:p>
            <a:pPr indent="0" lvl="0" marL="0" marR="0" rtl="0" algn="ctr">
              <a:lnSpc>
                <a:spcPct val="125000"/>
              </a:lnSpc>
              <a:spcBef>
                <a:spcPts val="0"/>
              </a:spcBef>
              <a:spcAft>
                <a:spcPts val="0"/>
              </a:spcAft>
              <a:buNone/>
            </a:pPr>
            <a:r>
              <a:t/>
            </a:r>
            <a:endParaRPr b="0" i="0" sz="900" u="none" cap="none" strike="noStrike">
              <a:solidFill>
                <a:srgbClr val="121212"/>
              </a:solidFill>
              <a:latin typeface="Roboto"/>
              <a:ea typeface="Roboto"/>
              <a:cs typeface="Roboto"/>
              <a:sym typeface="Roboto"/>
            </a:endParaRPr>
          </a:p>
        </p:txBody>
      </p:sp>
      <p:pic>
        <p:nvPicPr>
          <p:cNvPr id="211" name="Google Shape;211;p31"/>
          <p:cNvPicPr preferRelativeResize="0"/>
          <p:nvPr/>
        </p:nvPicPr>
        <p:blipFill rotWithShape="1">
          <a:blip r:embed="rId4">
            <a:alphaModFix/>
          </a:blip>
          <a:srcRect b="0" l="0" r="0" t="0"/>
          <a:stretch/>
        </p:blipFill>
        <p:spPr>
          <a:xfrm>
            <a:off x="6129290" y="1446808"/>
            <a:ext cx="1807379" cy="1071040"/>
          </a:xfrm>
          <a:prstGeom prst="rect">
            <a:avLst/>
          </a:prstGeom>
          <a:noFill/>
          <a:ln>
            <a:noFill/>
          </a:ln>
        </p:spPr>
      </p:pic>
      <p:sp>
        <p:nvSpPr>
          <p:cNvPr id="212" name="Google Shape;212;p31"/>
          <p:cNvSpPr/>
          <p:nvPr/>
        </p:nvSpPr>
        <p:spPr>
          <a:xfrm>
            <a:off x="6188910" y="1618817"/>
            <a:ext cx="1686887" cy="455414"/>
          </a:xfrm>
          <a:prstGeom prst="rect">
            <a:avLst/>
          </a:prstGeom>
          <a:noFill/>
          <a:ln>
            <a:noFill/>
          </a:ln>
        </p:spPr>
        <p:txBody>
          <a:bodyPr anchorCtr="0" anchor="t" bIns="0" lIns="66950" spcFirstLastPara="1" rIns="66950" wrap="square" tIns="66950">
            <a:noAutofit/>
          </a:bodyPr>
          <a:lstStyle/>
          <a:p>
            <a:pPr indent="0" lvl="0" marL="0" marR="0" rtl="0" algn="ctr">
              <a:lnSpc>
                <a:spcPct val="100000"/>
              </a:lnSpc>
              <a:spcBef>
                <a:spcPts val="0"/>
              </a:spcBef>
              <a:spcAft>
                <a:spcPts val="0"/>
              </a:spcAft>
              <a:buNone/>
            </a:pPr>
            <a:r>
              <a:rPr b="1" i="0" lang="en" sz="2100" u="none" cap="none" strike="noStrike">
                <a:solidFill>
                  <a:srgbClr val="FFFFFF"/>
                </a:solidFill>
                <a:latin typeface="Libre Baskerville"/>
                <a:ea typeface="Libre Baskerville"/>
                <a:cs typeface="Libre Baskerville"/>
                <a:sym typeface="Libre Baskerville"/>
              </a:rPr>
              <a:t>After Sales</a:t>
            </a:r>
            <a:endParaRPr sz="1000"/>
          </a:p>
        </p:txBody>
      </p:sp>
      <p:sp>
        <p:nvSpPr>
          <p:cNvPr id="213" name="Google Shape;213;p31"/>
          <p:cNvSpPr/>
          <p:nvPr/>
        </p:nvSpPr>
        <p:spPr>
          <a:xfrm>
            <a:off x="6200044" y="2574624"/>
            <a:ext cx="1633335" cy="709910"/>
          </a:xfrm>
          <a:prstGeom prst="rect">
            <a:avLst/>
          </a:prstGeom>
          <a:noFill/>
          <a:ln>
            <a:noFill/>
          </a:ln>
        </p:spPr>
        <p:txBody>
          <a:bodyPr anchorCtr="0" anchor="t" bIns="0" lIns="66950" spcFirstLastPara="1" rIns="66950" wrap="square" tIns="66950">
            <a:noAutofit/>
          </a:bodyPr>
          <a:lstStyle/>
          <a:p>
            <a:pPr indent="0" lvl="0" marL="0" marR="0" rtl="0" algn="l">
              <a:lnSpc>
                <a:spcPct val="100000"/>
              </a:lnSpc>
              <a:spcBef>
                <a:spcPts val="0"/>
              </a:spcBef>
              <a:spcAft>
                <a:spcPts val="0"/>
              </a:spcAft>
              <a:buNone/>
            </a:pPr>
            <a:r>
              <a:rPr b="0" i="0" lang="en" sz="900" u="none" cap="none" strike="noStrike">
                <a:solidFill>
                  <a:srgbClr val="121212"/>
                </a:solidFill>
                <a:latin typeface="Roboto"/>
                <a:ea typeface="Roboto"/>
                <a:cs typeface="Roboto"/>
                <a:sym typeface="Roboto"/>
              </a:rPr>
              <a:t>Tech-driven maintenance with </a:t>
            </a:r>
            <a:r>
              <a:rPr b="1" i="0" lang="en" sz="900" u="none" cap="none" strike="noStrike">
                <a:solidFill>
                  <a:srgbClr val="121212"/>
                </a:solidFill>
                <a:latin typeface="Roboto"/>
                <a:ea typeface="Roboto"/>
                <a:cs typeface="Roboto"/>
                <a:sym typeface="Roboto"/>
              </a:rPr>
              <a:t>MEPSOL </a:t>
            </a:r>
            <a:r>
              <a:rPr b="0" i="0" lang="en" sz="900" u="none" cap="none" strike="noStrike">
                <a:solidFill>
                  <a:srgbClr val="121212"/>
                </a:solidFill>
                <a:latin typeface="Roboto"/>
                <a:ea typeface="Roboto"/>
                <a:cs typeface="Roboto"/>
                <a:sym typeface="Roboto"/>
              </a:rPr>
              <a:t>for </a:t>
            </a:r>
            <a:r>
              <a:rPr b="1" i="0" lang="en" sz="900" u="none" cap="none" strike="noStrike">
                <a:solidFill>
                  <a:srgbClr val="121212"/>
                </a:solidFill>
                <a:latin typeface="Roboto"/>
                <a:ea typeface="Roboto"/>
                <a:cs typeface="Roboto"/>
                <a:sym typeface="Roboto"/>
              </a:rPr>
              <a:t>optimized performance</a:t>
            </a:r>
            <a:r>
              <a:rPr b="0" i="0" lang="en" sz="900" u="none" cap="none" strike="noStrike">
                <a:solidFill>
                  <a:srgbClr val="121212"/>
                </a:solidFill>
                <a:latin typeface="Roboto"/>
                <a:ea typeface="Roboto"/>
                <a:cs typeface="Roboto"/>
                <a:sym typeface="Roboto"/>
              </a:rPr>
              <a:t>, and </a:t>
            </a:r>
            <a:r>
              <a:rPr b="1" i="0" lang="en" sz="900" u="none" cap="none" strike="noStrike">
                <a:solidFill>
                  <a:srgbClr val="121212"/>
                </a:solidFill>
                <a:latin typeface="Roboto"/>
                <a:ea typeface="Roboto"/>
                <a:cs typeface="Roboto"/>
                <a:sym typeface="Roboto"/>
              </a:rPr>
              <a:t>minimal downtime.</a:t>
            </a:r>
            <a:endParaRPr sz="1000"/>
          </a:p>
        </p:txBody>
      </p:sp>
      <p:sp>
        <p:nvSpPr>
          <p:cNvPr id="214" name="Google Shape;214;p31"/>
          <p:cNvSpPr/>
          <p:nvPr/>
        </p:nvSpPr>
        <p:spPr>
          <a:xfrm>
            <a:off x="693277" y="267545"/>
            <a:ext cx="3702847" cy="56029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0" lang="en" sz="2900" u="none" cap="none" strike="noStrike">
                <a:solidFill>
                  <a:srgbClr val="438150"/>
                </a:solidFill>
                <a:latin typeface="Raleway"/>
                <a:ea typeface="Raleway"/>
                <a:cs typeface="Raleway"/>
                <a:sym typeface="Raleway"/>
              </a:rPr>
              <a:t>Company Divisions</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8" name="Shape 218"/>
        <p:cNvGrpSpPr/>
        <p:nvPr/>
      </p:nvGrpSpPr>
      <p:grpSpPr>
        <a:xfrm>
          <a:off x="0" y="0"/>
          <a:ext cx="0" cy="0"/>
          <a:chOff x="0" y="0"/>
          <a:chExt cx="0" cy="0"/>
        </a:xfrm>
      </p:grpSpPr>
      <p:sp>
        <p:nvSpPr>
          <p:cNvPr id="219" name="Google Shape;219;p32"/>
          <p:cNvSpPr/>
          <p:nvPr/>
        </p:nvSpPr>
        <p:spPr>
          <a:xfrm>
            <a:off x="722952" y="1951841"/>
            <a:ext cx="5515854" cy="62578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4100" u="none" cap="none" strike="noStrike">
                <a:solidFill>
                  <a:schemeClr val="dk1"/>
                </a:solidFill>
                <a:latin typeface="Montserrat"/>
                <a:ea typeface="Montserrat"/>
                <a:cs typeface="Montserrat"/>
                <a:sym typeface="Montserrat"/>
              </a:rPr>
              <a:t>Company Divisions</a:t>
            </a:r>
            <a:endParaRPr sz="1000"/>
          </a:p>
        </p:txBody>
      </p:sp>
      <p:pic>
        <p:nvPicPr>
          <p:cNvPr id="220" name="Google Shape;220;p32"/>
          <p:cNvPicPr preferRelativeResize="0"/>
          <p:nvPr/>
        </p:nvPicPr>
        <p:blipFill rotWithShape="1">
          <a:blip r:embed="rId4">
            <a:alphaModFix/>
          </a:blip>
          <a:srcRect b="0" l="0" r="0" t="0"/>
          <a:stretch/>
        </p:blipFill>
        <p:spPr>
          <a:xfrm>
            <a:off x="722951" y="2755877"/>
            <a:ext cx="2590578" cy="598070"/>
          </a:xfrm>
          <a:prstGeom prst="rect">
            <a:avLst/>
          </a:prstGeom>
          <a:noFill/>
          <a:ln>
            <a:noFill/>
          </a:ln>
        </p:spPr>
      </p:pic>
      <p:sp>
        <p:nvSpPr>
          <p:cNvPr id="221" name="Google Shape;221;p32"/>
          <p:cNvSpPr/>
          <p:nvPr/>
        </p:nvSpPr>
        <p:spPr>
          <a:xfrm>
            <a:off x="838046" y="2830959"/>
            <a:ext cx="2415236" cy="455414"/>
          </a:xfrm>
          <a:prstGeom prst="rect">
            <a:avLst/>
          </a:prstGeom>
          <a:noFill/>
          <a:ln>
            <a:noFill/>
          </a:ln>
        </p:spPr>
        <p:txBody>
          <a:bodyPr anchorCtr="0" anchor="t" bIns="0" lIns="66950" spcFirstLastPara="1" rIns="66950" wrap="square" tIns="66950">
            <a:noAutofit/>
          </a:bodyPr>
          <a:lstStyle/>
          <a:p>
            <a:pPr indent="0" lvl="0" marL="0" marR="0" rtl="0" algn="l">
              <a:lnSpc>
                <a:spcPct val="100000"/>
              </a:lnSpc>
              <a:spcBef>
                <a:spcPts val="0"/>
              </a:spcBef>
              <a:spcAft>
                <a:spcPts val="0"/>
              </a:spcAft>
              <a:buNone/>
            </a:pPr>
            <a:r>
              <a:rPr b="1" i="0" lang="en" sz="2100" u="none" cap="none" strike="noStrike">
                <a:solidFill>
                  <a:schemeClr val="dk1"/>
                </a:solidFill>
                <a:latin typeface="Arimo"/>
                <a:ea typeface="Arimo"/>
                <a:cs typeface="Arimo"/>
                <a:sym typeface="Arimo"/>
              </a:rPr>
              <a:t>FAAT PRODUCTS</a:t>
            </a:r>
            <a:endParaRPr sz="1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5" name="Shape 225"/>
        <p:cNvGrpSpPr/>
        <p:nvPr/>
      </p:nvGrpSpPr>
      <p:grpSpPr>
        <a:xfrm>
          <a:off x="0" y="0"/>
          <a:ext cx="0" cy="0"/>
          <a:chOff x="0" y="0"/>
          <a:chExt cx="0" cy="0"/>
        </a:xfrm>
      </p:grpSpPr>
      <p:sp>
        <p:nvSpPr>
          <p:cNvPr id="226" name="Google Shape;226;p33"/>
          <p:cNvSpPr/>
          <p:nvPr/>
        </p:nvSpPr>
        <p:spPr>
          <a:xfrm>
            <a:off x="548908" y="1926985"/>
            <a:ext cx="4075116" cy="112058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1" i="0" lang="en" sz="2900" u="none" cap="none" strike="noStrike">
                <a:solidFill>
                  <a:srgbClr val="438150"/>
                </a:solidFill>
                <a:latin typeface="Raleway"/>
                <a:ea typeface="Raleway"/>
                <a:cs typeface="Raleway"/>
                <a:sym typeface="Raleway"/>
              </a:rPr>
              <a:t>What</a:t>
            </a:r>
            <a:endParaRPr sz="1000"/>
          </a:p>
          <a:p>
            <a:pPr indent="0" lvl="0" marL="0" marR="0" rtl="0" algn="l">
              <a:lnSpc>
                <a:spcPct val="125000"/>
              </a:lnSpc>
              <a:spcBef>
                <a:spcPts val="0"/>
              </a:spcBef>
              <a:spcAft>
                <a:spcPts val="0"/>
              </a:spcAft>
              <a:buNone/>
            </a:pPr>
            <a:r>
              <a:rPr b="1" i="0" lang="en" sz="2900" u="none" cap="none" strike="noStrike">
                <a:solidFill>
                  <a:srgbClr val="438150"/>
                </a:solidFill>
                <a:latin typeface="Raleway"/>
                <a:ea typeface="Raleway"/>
                <a:cs typeface="Raleway"/>
                <a:sym typeface="Raleway"/>
              </a:rPr>
              <a:t>We Offer</a:t>
            </a:r>
            <a:endParaRPr sz="1000"/>
          </a:p>
        </p:txBody>
      </p:sp>
      <p:sp>
        <p:nvSpPr>
          <p:cNvPr id="227" name="Google Shape;227;p33"/>
          <p:cNvSpPr/>
          <p:nvPr/>
        </p:nvSpPr>
        <p:spPr>
          <a:xfrm>
            <a:off x="4572000" y="1071563"/>
            <a:ext cx="4377874" cy="642938"/>
          </a:xfrm>
          <a:prstGeom prst="rect">
            <a:avLst/>
          </a:prstGeom>
          <a:noFill/>
          <a:ln>
            <a:noFill/>
          </a:ln>
        </p:spPr>
        <p:txBody>
          <a:bodyPr anchorCtr="0" anchor="t" bIns="0" lIns="0" spcFirstLastPara="1" rIns="0" wrap="square" tIns="0">
            <a:noAutofit/>
          </a:bodyPr>
          <a:lstStyle/>
          <a:p>
            <a:pPr indent="-101600" lvl="0" marL="101600" marR="0" rtl="0" algn="l">
              <a:lnSpc>
                <a:spcPct val="125000"/>
              </a:lnSpc>
              <a:spcBef>
                <a:spcPts val="0"/>
              </a:spcBef>
              <a:spcAft>
                <a:spcPts val="0"/>
              </a:spcAft>
              <a:buClr>
                <a:schemeClr val="dk1"/>
              </a:buClr>
              <a:buSzPts val="800"/>
              <a:buFont typeface="Arial"/>
              <a:buChar char="•"/>
            </a:pPr>
            <a:r>
              <a:rPr b="0" i="0" lang="en" sz="800" u="none" cap="none" strike="noStrike">
                <a:solidFill>
                  <a:schemeClr val="dk1"/>
                </a:solidFill>
                <a:latin typeface="Raleway"/>
                <a:ea typeface="Raleway"/>
                <a:cs typeface="Raleway"/>
                <a:sym typeface="Raleway"/>
              </a:rPr>
              <a:t>Exclusive distributor of Shanghai Mitsubishi Elevators, offering passenger, freight, and panoramic lifts.</a:t>
            </a:r>
            <a:endParaRPr sz="1000"/>
          </a:p>
          <a:p>
            <a:pPr indent="-101600" lvl="0" marL="101600" marR="0" rtl="0" algn="l">
              <a:lnSpc>
                <a:spcPct val="125000"/>
              </a:lnSpc>
              <a:spcBef>
                <a:spcPts val="0"/>
              </a:spcBef>
              <a:spcAft>
                <a:spcPts val="0"/>
              </a:spcAft>
              <a:buClr>
                <a:schemeClr val="dk1"/>
              </a:buClr>
              <a:buSzPts val="800"/>
              <a:buFont typeface="Arial"/>
              <a:buChar char="•"/>
            </a:pPr>
            <a:r>
              <a:rPr b="0" i="0" lang="en" sz="800" u="none" cap="none" strike="noStrike">
                <a:solidFill>
                  <a:schemeClr val="dk1"/>
                </a:solidFill>
                <a:latin typeface="Raleway"/>
                <a:ea typeface="Raleway"/>
                <a:cs typeface="Raleway"/>
                <a:sym typeface="Raleway"/>
              </a:rPr>
              <a:t>Advanced safety and control systems compliant with EN81 standards.</a:t>
            </a:r>
            <a:endParaRPr sz="1000"/>
          </a:p>
          <a:p>
            <a:pPr indent="-101600" lvl="0" marL="101600" marR="0" rtl="0" algn="l">
              <a:lnSpc>
                <a:spcPct val="125000"/>
              </a:lnSpc>
              <a:spcBef>
                <a:spcPts val="0"/>
              </a:spcBef>
              <a:spcAft>
                <a:spcPts val="0"/>
              </a:spcAft>
              <a:buClr>
                <a:schemeClr val="dk1"/>
              </a:buClr>
              <a:buSzPts val="800"/>
              <a:buFont typeface="Arial"/>
              <a:buChar char="•"/>
            </a:pPr>
            <a:r>
              <a:rPr b="0" i="0" lang="en" sz="800" u="none" cap="none" strike="noStrike">
                <a:solidFill>
                  <a:schemeClr val="dk1"/>
                </a:solidFill>
                <a:latin typeface="Raleway"/>
                <a:ea typeface="Raleway"/>
                <a:cs typeface="Raleway"/>
                <a:sym typeface="Raleway"/>
              </a:rPr>
              <a:t>Customizable cabin designs, door configurations, and modernization solutions.</a:t>
            </a:r>
            <a:endParaRPr sz="1000"/>
          </a:p>
        </p:txBody>
      </p:sp>
      <p:sp>
        <p:nvSpPr>
          <p:cNvPr id="228" name="Google Shape;228;p33"/>
          <p:cNvSpPr/>
          <p:nvPr/>
        </p:nvSpPr>
        <p:spPr>
          <a:xfrm>
            <a:off x="4572001" y="823764"/>
            <a:ext cx="2296041" cy="187523"/>
          </a:xfrm>
          <a:prstGeom prst="rect">
            <a:avLst/>
          </a:prstGeom>
          <a:noFill/>
          <a:ln>
            <a:noFill/>
          </a:ln>
        </p:spPr>
        <p:txBody>
          <a:bodyPr anchorCtr="0" anchor="t" bIns="0" lIns="0" spcFirstLastPara="1" rIns="0" wrap="square" tIns="0">
            <a:noAutofit/>
          </a:bodyPr>
          <a:lstStyle/>
          <a:p>
            <a:pPr indent="0" lvl="0" marL="0" marR="0" rtl="0" algn="l">
              <a:lnSpc>
                <a:spcPct val="116667"/>
              </a:lnSpc>
              <a:spcBef>
                <a:spcPts val="0"/>
              </a:spcBef>
              <a:spcAft>
                <a:spcPts val="0"/>
              </a:spcAft>
              <a:buNone/>
            </a:pPr>
            <a:r>
              <a:rPr b="1" i="0" lang="en" sz="1100" u="none" cap="none" strike="noStrike">
                <a:solidFill>
                  <a:srgbClr val="438150"/>
                </a:solidFill>
                <a:latin typeface="Raleway"/>
                <a:ea typeface="Raleway"/>
                <a:cs typeface="Raleway"/>
                <a:sym typeface="Raleway"/>
              </a:rPr>
              <a:t>FAAT LIFTS</a:t>
            </a:r>
            <a:endParaRPr sz="1000"/>
          </a:p>
        </p:txBody>
      </p:sp>
      <p:sp>
        <p:nvSpPr>
          <p:cNvPr id="229" name="Google Shape;229;p33"/>
          <p:cNvSpPr/>
          <p:nvPr/>
        </p:nvSpPr>
        <p:spPr>
          <a:xfrm>
            <a:off x="3989622" y="1021333"/>
            <a:ext cx="334700" cy="334863"/>
          </a:xfrm>
          <a:prstGeom prst="ellipse">
            <a:avLst/>
          </a:prstGeom>
          <a:solidFill>
            <a:srgbClr val="ECF2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 sz="1100" u="none" cap="none" strike="noStrike">
                <a:solidFill>
                  <a:srgbClr val="3A3A3A"/>
                </a:solidFill>
                <a:latin typeface="Raleway"/>
                <a:ea typeface="Raleway"/>
                <a:cs typeface="Raleway"/>
                <a:sym typeface="Raleway"/>
              </a:rPr>
              <a:t>01</a:t>
            </a:r>
            <a:endParaRPr sz="1000"/>
          </a:p>
        </p:txBody>
      </p:sp>
      <p:sp>
        <p:nvSpPr>
          <p:cNvPr id="230" name="Google Shape;230;p33"/>
          <p:cNvSpPr/>
          <p:nvPr/>
        </p:nvSpPr>
        <p:spPr>
          <a:xfrm>
            <a:off x="4572000" y="2370073"/>
            <a:ext cx="4324322" cy="803672"/>
          </a:xfrm>
          <a:prstGeom prst="rect">
            <a:avLst/>
          </a:prstGeom>
          <a:noFill/>
          <a:ln>
            <a:noFill/>
          </a:ln>
        </p:spPr>
        <p:txBody>
          <a:bodyPr anchorCtr="0" anchor="t" bIns="0" lIns="0" spcFirstLastPara="1" rIns="0" wrap="square" tIns="0">
            <a:noAutofit/>
          </a:bodyPr>
          <a:lstStyle/>
          <a:p>
            <a:pPr indent="-101600" lvl="0" marL="101600" marR="0" rtl="0" algn="l">
              <a:lnSpc>
                <a:spcPct val="125000"/>
              </a:lnSpc>
              <a:spcBef>
                <a:spcPts val="0"/>
              </a:spcBef>
              <a:spcAft>
                <a:spcPts val="0"/>
              </a:spcAft>
              <a:buClr>
                <a:schemeClr val="dk1"/>
              </a:buClr>
              <a:buSzPts val="800"/>
              <a:buFont typeface="Arial"/>
              <a:buChar char="•"/>
            </a:pPr>
            <a:r>
              <a:rPr b="0" i="0" lang="en" sz="800" u="none" cap="none" strike="noStrike">
                <a:solidFill>
                  <a:schemeClr val="dk1"/>
                </a:solidFill>
                <a:latin typeface="Raleway"/>
                <a:ea typeface="Raleway"/>
                <a:cs typeface="Raleway"/>
                <a:sym typeface="Raleway"/>
              </a:rPr>
              <a:t>Premium Fujitsu VRF systems, Carrier chillers, and EVAPCO cooling towers.</a:t>
            </a:r>
            <a:endParaRPr sz="1000"/>
          </a:p>
          <a:p>
            <a:pPr indent="-101600" lvl="0" marL="101600" marR="0" rtl="0" algn="l">
              <a:lnSpc>
                <a:spcPct val="125000"/>
              </a:lnSpc>
              <a:spcBef>
                <a:spcPts val="0"/>
              </a:spcBef>
              <a:spcAft>
                <a:spcPts val="0"/>
              </a:spcAft>
              <a:buClr>
                <a:schemeClr val="dk1"/>
              </a:buClr>
              <a:buSzPts val="800"/>
              <a:buFont typeface="Arial"/>
              <a:buChar char="•"/>
            </a:pPr>
            <a:r>
              <a:rPr b="0" i="0" lang="en" sz="800" u="none" cap="none" strike="noStrike">
                <a:solidFill>
                  <a:schemeClr val="dk1"/>
                </a:solidFill>
                <a:latin typeface="Raleway"/>
                <a:ea typeface="Raleway"/>
                <a:cs typeface="Raleway"/>
                <a:sym typeface="Raleway"/>
              </a:rPr>
              <a:t>Energy-efficient heating and cooling solutions for commercial and industrial applications.</a:t>
            </a:r>
            <a:endParaRPr sz="1000"/>
          </a:p>
          <a:p>
            <a:pPr indent="-101600" lvl="0" marL="101600" marR="0" rtl="0" algn="l">
              <a:lnSpc>
                <a:spcPct val="125000"/>
              </a:lnSpc>
              <a:spcBef>
                <a:spcPts val="0"/>
              </a:spcBef>
              <a:spcAft>
                <a:spcPts val="0"/>
              </a:spcAft>
              <a:buClr>
                <a:schemeClr val="dk1"/>
              </a:buClr>
              <a:buSzPts val="800"/>
              <a:buFont typeface="Arial"/>
              <a:buChar char="•"/>
            </a:pPr>
            <a:r>
              <a:rPr b="0" i="0" lang="en" sz="800" u="none" cap="none" strike="noStrike">
                <a:solidFill>
                  <a:schemeClr val="dk1"/>
                </a:solidFill>
                <a:latin typeface="Raleway"/>
                <a:ea typeface="Raleway"/>
                <a:cs typeface="Raleway"/>
                <a:sym typeface="Raleway"/>
              </a:rPr>
              <a:t>Comprehensive ventilation, air purification, and ducting systems for optimal indoor air quality.</a:t>
            </a:r>
            <a:endParaRPr sz="1000"/>
          </a:p>
        </p:txBody>
      </p:sp>
      <p:sp>
        <p:nvSpPr>
          <p:cNvPr id="231" name="Google Shape;231;p33"/>
          <p:cNvSpPr/>
          <p:nvPr/>
        </p:nvSpPr>
        <p:spPr>
          <a:xfrm>
            <a:off x="4572000" y="2122275"/>
            <a:ext cx="2764621" cy="187523"/>
          </a:xfrm>
          <a:prstGeom prst="rect">
            <a:avLst/>
          </a:prstGeom>
          <a:noFill/>
          <a:ln>
            <a:noFill/>
          </a:ln>
        </p:spPr>
        <p:txBody>
          <a:bodyPr anchorCtr="0" anchor="t" bIns="0" lIns="0" spcFirstLastPara="1" rIns="0" wrap="square" tIns="0">
            <a:noAutofit/>
          </a:bodyPr>
          <a:lstStyle/>
          <a:p>
            <a:pPr indent="0" lvl="0" marL="0" marR="0" rtl="0" algn="l">
              <a:lnSpc>
                <a:spcPct val="116667"/>
              </a:lnSpc>
              <a:spcBef>
                <a:spcPts val="0"/>
              </a:spcBef>
              <a:spcAft>
                <a:spcPts val="0"/>
              </a:spcAft>
              <a:buNone/>
            </a:pPr>
            <a:r>
              <a:rPr b="1" i="0" lang="en" sz="1100" u="none" cap="none" strike="noStrike">
                <a:solidFill>
                  <a:srgbClr val="438150"/>
                </a:solidFill>
                <a:latin typeface="Raleway"/>
                <a:ea typeface="Raleway"/>
                <a:cs typeface="Raleway"/>
                <a:sym typeface="Raleway"/>
              </a:rPr>
              <a:t>FAAT HVAC</a:t>
            </a:r>
            <a:endParaRPr sz="1000"/>
          </a:p>
        </p:txBody>
      </p:sp>
      <p:sp>
        <p:nvSpPr>
          <p:cNvPr id="232" name="Google Shape;232;p33"/>
          <p:cNvSpPr/>
          <p:nvPr/>
        </p:nvSpPr>
        <p:spPr>
          <a:xfrm>
            <a:off x="3989622" y="2319844"/>
            <a:ext cx="334700" cy="334863"/>
          </a:xfrm>
          <a:prstGeom prst="ellipse">
            <a:avLst/>
          </a:prstGeom>
          <a:solidFill>
            <a:srgbClr val="F7ED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 sz="1100" u="none" cap="none" strike="noStrike">
                <a:solidFill>
                  <a:srgbClr val="3A3A3A"/>
                </a:solidFill>
                <a:latin typeface="Raleway"/>
                <a:ea typeface="Raleway"/>
                <a:cs typeface="Raleway"/>
                <a:sym typeface="Raleway"/>
              </a:rPr>
              <a:t>02</a:t>
            </a:r>
            <a:endParaRPr sz="1000"/>
          </a:p>
        </p:txBody>
      </p:sp>
      <p:sp>
        <p:nvSpPr>
          <p:cNvPr id="233" name="Google Shape;233;p33"/>
          <p:cNvSpPr/>
          <p:nvPr/>
        </p:nvSpPr>
        <p:spPr>
          <a:xfrm>
            <a:off x="4572000" y="3837533"/>
            <a:ext cx="4391262" cy="803672"/>
          </a:xfrm>
          <a:prstGeom prst="rect">
            <a:avLst/>
          </a:prstGeom>
          <a:noFill/>
          <a:ln>
            <a:noFill/>
          </a:ln>
        </p:spPr>
        <p:txBody>
          <a:bodyPr anchorCtr="0" anchor="t" bIns="0" lIns="0" spcFirstLastPara="1" rIns="0" wrap="square" tIns="0">
            <a:noAutofit/>
          </a:bodyPr>
          <a:lstStyle/>
          <a:p>
            <a:pPr indent="-101600" lvl="0" marL="101600" marR="0" rtl="0" algn="l">
              <a:lnSpc>
                <a:spcPct val="125000"/>
              </a:lnSpc>
              <a:spcBef>
                <a:spcPts val="0"/>
              </a:spcBef>
              <a:spcAft>
                <a:spcPts val="0"/>
              </a:spcAft>
              <a:buClr>
                <a:schemeClr val="dk1"/>
              </a:buClr>
              <a:buSzPts val="800"/>
              <a:buFont typeface="Arial"/>
              <a:buChar char="•"/>
            </a:pPr>
            <a:r>
              <a:rPr b="0" i="0" lang="en" sz="800" u="none" cap="none" strike="noStrike">
                <a:solidFill>
                  <a:schemeClr val="dk1"/>
                </a:solidFill>
                <a:latin typeface="Raleway"/>
                <a:ea typeface="Raleway"/>
                <a:cs typeface="Raleway"/>
                <a:sym typeface="Raleway"/>
              </a:rPr>
              <a:t>Fire suppression, smoke management, and alarm systems designed to meet NFPA &amp; FM standards.</a:t>
            </a:r>
            <a:endParaRPr sz="1000"/>
          </a:p>
          <a:p>
            <a:pPr indent="-101600" lvl="0" marL="101600" marR="0" rtl="0" algn="l">
              <a:lnSpc>
                <a:spcPct val="125000"/>
              </a:lnSpc>
              <a:spcBef>
                <a:spcPts val="0"/>
              </a:spcBef>
              <a:spcAft>
                <a:spcPts val="0"/>
              </a:spcAft>
              <a:buClr>
                <a:schemeClr val="dk1"/>
              </a:buClr>
              <a:buSzPts val="800"/>
              <a:buFont typeface="Arial"/>
              <a:buChar char="•"/>
            </a:pPr>
            <a:r>
              <a:rPr b="0" i="0" lang="en" sz="800" u="none" cap="none" strike="noStrike">
                <a:solidFill>
                  <a:schemeClr val="dk1"/>
                </a:solidFill>
                <a:latin typeface="Raleway"/>
                <a:ea typeface="Raleway"/>
                <a:cs typeface="Raleway"/>
                <a:sym typeface="Raleway"/>
              </a:rPr>
              <a:t>High-performance sprinklers, fire pumps, and extinguishing systems for all property types.</a:t>
            </a:r>
            <a:endParaRPr sz="1000"/>
          </a:p>
          <a:p>
            <a:pPr indent="-101600" lvl="0" marL="101600" marR="0" rtl="0" algn="l">
              <a:lnSpc>
                <a:spcPct val="125000"/>
              </a:lnSpc>
              <a:spcBef>
                <a:spcPts val="0"/>
              </a:spcBef>
              <a:spcAft>
                <a:spcPts val="0"/>
              </a:spcAft>
              <a:buClr>
                <a:schemeClr val="dk1"/>
              </a:buClr>
              <a:buSzPts val="800"/>
              <a:buFont typeface="Arial"/>
              <a:buChar char="•"/>
            </a:pPr>
            <a:r>
              <a:rPr b="0" i="0" lang="en" sz="800" u="none" cap="none" strike="noStrike">
                <a:solidFill>
                  <a:schemeClr val="dk1"/>
                </a:solidFill>
                <a:latin typeface="Raleway"/>
                <a:ea typeface="Raleway"/>
                <a:cs typeface="Raleway"/>
                <a:sym typeface="Raleway"/>
              </a:rPr>
              <a:t>Reliable emergency response and fire safety solutions for maximum protection.</a:t>
            </a:r>
            <a:endParaRPr sz="1000"/>
          </a:p>
        </p:txBody>
      </p:sp>
      <p:sp>
        <p:nvSpPr>
          <p:cNvPr id="234" name="Google Shape;234;p33"/>
          <p:cNvSpPr/>
          <p:nvPr/>
        </p:nvSpPr>
        <p:spPr>
          <a:xfrm>
            <a:off x="4572000" y="3589734"/>
            <a:ext cx="3273364" cy="187523"/>
          </a:xfrm>
          <a:prstGeom prst="rect">
            <a:avLst/>
          </a:prstGeom>
          <a:noFill/>
          <a:ln>
            <a:noFill/>
          </a:ln>
        </p:spPr>
        <p:txBody>
          <a:bodyPr anchorCtr="0" anchor="t" bIns="0" lIns="0" spcFirstLastPara="1" rIns="0" wrap="square" tIns="0">
            <a:noAutofit/>
          </a:bodyPr>
          <a:lstStyle/>
          <a:p>
            <a:pPr indent="0" lvl="0" marL="0" marR="0" rtl="0" algn="l">
              <a:lnSpc>
                <a:spcPct val="116667"/>
              </a:lnSpc>
              <a:spcBef>
                <a:spcPts val="0"/>
              </a:spcBef>
              <a:spcAft>
                <a:spcPts val="0"/>
              </a:spcAft>
              <a:buNone/>
            </a:pPr>
            <a:r>
              <a:rPr b="1" i="0" lang="en" sz="1100" u="none" cap="none" strike="noStrike">
                <a:solidFill>
                  <a:srgbClr val="438150"/>
                </a:solidFill>
                <a:latin typeface="Raleway"/>
                <a:ea typeface="Raleway"/>
                <a:cs typeface="Raleway"/>
                <a:sym typeface="Raleway"/>
              </a:rPr>
              <a:t>FAAT FIRE</a:t>
            </a:r>
            <a:endParaRPr sz="1000"/>
          </a:p>
        </p:txBody>
      </p:sp>
      <p:sp>
        <p:nvSpPr>
          <p:cNvPr id="235" name="Google Shape;235;p33"/>
          <p:cNvSpPr/>
          <p:nvPr/>
        </p:nvSpPr>
        <p:spPr>
          <a:xfrm>
            <a:off x="3989622" y="3787304"/>
            <a:ext cx="334700" cy="334863"/>
          </a:xfrm>
          <a:prstGeom prst="ellipse">
            <a:avLst/>
          </a:prstGeom>
          <a:solidFill>
            <a:srgbClr val="EAEDF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 sz="1100" u="none" cap="none" strike="noStrike">
                <a:solidFill>
                  <a:srgbClr val="3A3A3A"/>
                </a:solidFill>
                <a:latin typeface="Raleway"/>
                <a:ea typeface="Raleway"/>
                <a:cs typeface="Raleway"/>
                <a:sym typeface="Raleway"/>
              </a:rPr>
              <a:t>03</a:t>
            </a:r>
            <a:endParaRPr sz="1000"/>
          </a:p>
        </p:txBody>
      </p:sp>
      <p:pic>
        <p:nvPicPr>
          <p:cNvPr id="236" name="Google Shape;236;p33"/>
          <p:cNvPicPr preferRelativeResize="0"/>
          <p:nvPr/>
        </p:nvPicPr>
        <p:blipFill rotWithShape="1">
          <a:blip r:embed="rId3">
            <a:alphaModFix/>
          </a:blip>
          <a:srcRect b="0" l="0" r="0" t="0"/>
          <a:stretch/>
        </p:blipFill>
        <p:spPr>
          <a:xfrm>
            <a:off x="4438119" y="1791302"/>
            <a:ext cx="3969540" cy="133880"/>
          </a:xfrm>
          <a:prstGeom prst="rect">
            <a:avLst/>
          </a:prstGeom>
          <a:noFill/>
          <a:ln>
            <a:noFill/>
          </a:ln>
        </p:spPr>
      </p:pic>
      <p:pic>
        <p:nvPicPr>
          <p:cNvPr id="237" name="Google Shape;237;p33"/>
          <p:cNvPicPr preferRelativeResize="0"/>
          <p:nvPr/>
        </p:nvPicPr>
        <p:blipFill rotWithShape="1">
          <a:blip r:embed="rId3">
            <a:alphaModFix/>
          </a:blip>
          <a:srcRect b="0" l="0" r="0" t="0"/>
          <a:stretch/>
        </p:blipFill>
        <p:spPr>
          <a:xfrm>
            <a:off x="4438119" y="3275654"/>
            <a:ext cx="3969540" cy="133880"/>
          </a:xfrm>
          <a:prstGeom prst="rect">
            <a:avLst/>
          </a:prstGeom>
          <a:noFill/>
          <a:ln>
            <a:noFill/>
          </a:ln>
        </p:spPr>
      </p:pic>
      <p:pic>
        <p:nvPicPr>
          <p:cNvPr id="238" name="Google Shape;238;p33"/>
          <p:cNvPicPr preferRelativeResize="0"/>
          <p:nvPr/>
        </p:nvPicPr>
        <p:blipFill rotWithShape="1">
          <a:blip r:embed="rId4">
            <a:alphaModFix/>
          </a:blip>
          <a:srcRect b="0" l="0" r="0" t="0"/>
          <a:stretch/>
        </p:blipFill>
        <p:spPr>
          <a:xfrm>
            <a:off x="2167552" y="4681389"/>
            <a:ext cx="536823" cy="133880"/>
          </a:xfrm>
          <a:prstGeom prst="rect">
            <a:avLst/>
          </a:prstGeom>
          <a:noFill/>
          <a:ln>
            <a:noFill/>
          </a:ln>
        </p:spPr>
      </p:pic>
      <p:sp>
        <p:nvSpPr>
          <p:cNvPr id="239" name="Google Shape;239;p33"/>
          <p:cNvSpPr/>
          <p:nvPr/>
        </p:nvSpPr>
        <p:spPr>
          <a:xfrm>
            <a:off x="548908" y="4667994"/>
            <a:ext cx="2336253" cy="16073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800" u="none" cap="none" strike="noStrike">
                <a:solidFill>
                  <a:srgbClr val="3A3A3A"/>
                </a:solidFill>
                <a:latin typeface="Raleway"/>
                <a:ea typeface="Raleway"/>
                <a:cs typeface="Raleway"/>
                <a:sym typeface="Raleway"/>
              </a:rPr>
              <a:t>FAAT Engineering</a:t>
            </a:r>
            <a:endParaRPr sz="10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